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2142532892" r:id="rId2"/>
    <p:sldId id="2142532897" r:id="rId3"/>
    <p:sldId id="2142532898" r:id="rId4"/>
    <p:sldId id="2142532899" r:id="rId5"/>
    <p:sldId id="299" r:id="rId6"/>
  </p:sldIdLst>
  <p:sldSz cx="12192000" cy="6858000"/>
  <p:notesSz cx="6858000" cy="9144000"/>
  <p:embeddedFontLst>
    <p:embeddedFont>
      <p:font typeface="Fira Sans" panose="020B0503050000020004" pitchFamily="34" charset="0"/>
      <p:regular r:id="rId8"/>
      <p:bold r:id="rId9"/>
      <p:italic r:id="rId10"/>
      <p:boldItalic r:id="rId11"/>
    </p:embeddedFont>
    <p:embeddedFont>
      <p:font typeface="Inter" panose="020B0604020202020204" charset="0"/>
      <p:regular r:id="rId12"/>
      <p:bold r:id="rId13"/>
      <p:italic r:id="rId14"/>
      <p:boldItalic r:id="rId15"/>
    </p:embeddedFont>
    <p:embeddedFont>
      <p:font typeface="Inter Extra Bold" panose="020B0604020202020204" charset="0"/>
      <p:regular r:id="rId16"/>
      <p:bold r:id="rId17"/>
      <p:italic r:id="rId18"/>
      <p:boldItalic r:id="rId19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1D4662-16E4-34D5-9430-F345A9473E41}" name="Perttu Nihti" initials="PN" userId="S::perttunih@basware.com::9ecc53d1-0fdb-4fad-aacd-5c043d85e6c9" providerId="AD"/>
  <p188:author id="{763EF273-6430-AC8F-F03C-3F6316AAEC23}" name="Kaisa Välimäki" initials="KV" userId="S::kaisaval@basware.com::748bfbdf-5648-43ca-b5dc-bdb32b059750" providerId="AD"/>
  <p188:author id="{6801E274-1348-5BA6-3021-780BD95403DA}" name="Taija Björklund" initials="TB" userId="S::taijabjo@basware.com::f59c0af2-13c8-4472-a5c5-5eeccb1d9b77" providerId="AD"/>
  <p188:author id="{9F943F76-FA01-BD28-E3B3-CA89A5528E38}" name="Nikita Bazalo-Prins" initials="NB" userId="S::nikita.bazalo-prins@basware.com::3eba2ab9-9a82-4ad9-8403-facffa0b83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8D827C-6B2C-420C-AE37-E842E8B38C64}" v="4" dt="2023-04-26T15:17:05.580"/>
    <p1510:client id="{D09625D5-95EE-4885-86CE-6B27AA240F49}" v="5" dt="2023-04-26T08:31:51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" panose="02000503000000020004" pitchFamily="50" charset="0"/>
              </a:defRPr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" panose="02000503000000020004" pitchFamily="50" charset="0"/>
              </a:defRPr>
            </a:lvl1pPr>
          </a:lstStyle>
          <a:p>
            <a:fld id="{49042933-A333-45D6-9453-722143B2AE1E}" type="datetimeFigureOut">
              <a:rPr lang="fi-FI" smtClean="0"/>
              <a:pPr/>
              <a:t>26.4.2023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" panose="02000503000000020004" pitchFamily="50" charset="0"/>
              </a:defRPr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" panose="02000503000000020004" pitchFamily="50" charset="0"/>
              </a:defRPr>
            </a:lvl1pPr>
          </a:lstStyle>
          <a:p>
            <a:fld id="{26BB66EF-16C6-4772-8BEF-FA03DF44B88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051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B66EF-16C6-4772-8BEF-FA03DF44B885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167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Real time insights – steer your teams and organize work</a:t>
            </a:r>
          </a:p>
          <a:p>
            <a:r>
              <a:rPr lang="en-US" sz="2400"/>
              <a:t>Tool set:</a:t>
            </a:r>
          </a:p>
          <a:p>
            <a:pPr marL="171450" indent="-171450">
              <a:buFontTx/>
              <a:buChar char="-"/>
            </a:pPr>
            <a:r>
              <a:rPr lang="en-US" sz="2400"/>
              <a:t>Automatic workload distribution</a:t>
            </a:r>
          </a:p>
          <a:p>
            <a:pPr marL="171450" indent="-171450">
              <a:buFontTx/>
              <a:buChar char="-"/>
            </a:pPr>
            <a:r>
              <a:rPr lang="en-US" sz="2400"/>
              <a:t>Invoice aging </a:t>
            </a:r>
            <a:r>
              <a:rPr lang="en-US" sz="2400" err="1"/>
              <a:t>inisghts</a:t>
            </a:r>
            <a:r>
              <a:rPr lang="en-US" sz="2400"/>
              <a:t> for prioritization by AP</a:t>
            </a:r>
          </a:p>
          <a:p>
            <a:pPr marL="171450" indent="-171450">
              <a:buFontTx/>
              <a:buChar char="-"/>
            </a:pPr>
            <a:r>
              <a:rPr lang="en-US" sz="2400"/>
              <a:t>Batch actions for deviations (normal AP stuff, not new)</a:t>
            </a:r>
          </a:p>
          <a:p>
            <a:pPr marL="171450" indent="-171450">
              <a:buFontTx/>
              <a:buChar char="-"/>
            </a:pPr>
            <a:endParaRPr lang="en-US" sz="2400"/>
          </a:p>
          <a:p>
            <a:pPr marL="171450" indent="-171450">
              <a:buFontTx/>
              <a:buChar char="-"/>
            </a:pPr>
            <a:endParaRPr lang="en-US" sz="2400"/>
          </a:p>
          <a:p>
            <a:pPr marL="0" indent="0">
              <a:buFontTx/>
              <a:buNone/>
            </a:pPr>
            <a:r>
              <a:rPr lang="en-US" sz="2400"/>
              <a:t>Outcome:</a:t>
            </a:r>
          </a:p>
          <a:p>
            <a:pPr marL="0" indent="0">
              <a:buFontTx/>
              <a:buNone/>
            </a:pPr>
            <a:r>
              <a:rPr lang="en-US" sz="2400"/>
              <a:t>Efficient  processed documents and </a:t>
            </a:r>
            <a:r>
              <a:rPr lang="en-US" sz="2400" err="1"/>
              <a:t>ontime</a:t>
            </a:r>
            <a:r>
              <a:rPr lang="en-US" sz="2400"/>
              <a:t> payments</a:t>
            </a:r>
          </a:p>
          <a:p>
            <a:pPr marL="0" indent="0">
              <a:buFontTx/>
              <a:buNone/>
            </a:pPr>
            <a:r>
              <a:rPr lang="en-US" sz="2400" err="1"/>
              <a:t>Optmized</a:t>
            </a:r>
            <a:r>
              <a:rPr lang="en-US" sz="2400"/>
              <a:t> backlogs</a:t>
            </a:r>
          </a:p>
          <a:p>
            <a:pPr defTabSz="457189"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defTabSz="457189"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defTabSz="457189"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defTabSz="457189"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Context: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</a:b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What is the </a:t>
            </a:r>
            <a:r>
              <a:rPr kumimoji="0" lang="en-GB" sz="120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impac</a:t>
            </a:r>
            <a:r>
              <a:rPr lang="en-GB" sz="1200">
                <a:solidFill>
                  <a:schemeClr val="bg1"/>
                </a:solidFill>
                <a:latin typeface="Fira Sans"/>
              </a:rPr>
              <a:t>t on customer value/business objectives.</a:t>
            </a:r>
          </a:p>
          <a:p>
            <a:pPr defTabSz="457189"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What metrics does it improve (Efficiency, compliancy for example)</a:t>
            </a:r>
          </a:p>
          <a:p>
            <a:endParaRPr lang="en-US"/>
          </a:p>
          <a:p>
            <a:pPr defTabSz="457189"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What is it:</a:t>
            </a:r>
          </a:p>
          <a:p>
            <a:pPr defTabSz="457189">
              <a:defRPr/>
            </a:pPr>
            <a:r>
              <a:rPr lang="de-DE" sz="1200" err="1">
                <a:solidFill>
                  <a:schemeClr val="bg1"/>
                </a:solidFill>
              </a:rPr>
              <a:t>Instead</a:t>
            </a:r>
            <a:r>
              <a:rPr lang="de-DE" sz="1200">
                <a:solidFill>
                  <a:schemeClr val="bg1"/>
                </a:solidFill>
              </a:rPr>
              <a:t> </a:t>
            </a:r>
            <a:r>
              <a:rPr lang="de-DE" sz="1200" err="1">
                <a:solidFill>
                  <a:schemeClr val="bg1"/>
                </a:solidFill>
              </a:rPr>
              <a:t>of</a:t>
            </a:r>
            <a:r>
              <a:rPr lang="de-DE" sz="1200">
                <a:solidFill>
                  <a:schemeClr val="bg1"/>
                </a:solidFill>
              </a:rPr>
              <a:t> X, </a:t>
            </a:r>
            <a:r>
              <a:rPr lang="de-DE" sz="1200" err="1">
                <a:solidFill>
                  <a:schemeClr val="bg1"/>
                </a:solidFill>
              </a:rPr>
              <a:t>now</a:t>
            </a:r>
            <a:r>
              <a:rPr lang="de-DE" sz="1200">
                <a:solidFill>
                  <a:schemeClr val="bg1"/>
                </a:solidFill>
              </a:rPr>
              <a:t> </a:t>
            </a:r>
            <a:r>
              <a:rPr lang="de-DE" sz="1200" err="1">
                <a:solidFill>
                  <a:schemeClr val="bg1"/>
                </a:solidFill>
              </a:rPr>
              <a:t>you</a:t>
            </a:r>
            <a:r>
              <a:rPr lang="de-DE" sz="1200">
                <a:solidFill>
                  <a:schemeClr val="bg1"/>
                </a:solidFill>
              </a:rPr>
              <a:t> </a:t>
            </a:r>
            <a:r>
              <a:rPr lang="de-DE" sz="1200" err="1">
                <a:solidFill>
                  <a:schemeClr val="bg1"/>
                </a:solidFill>
              </a:rPr>
              <a:t>can</a:t>
            </a:r>
            <a:r>
              <a:rPr lang="de-DE" sz="1200">
                <a:solidFill>
                  <a:schemeClr val="bg1"/>
                </a:solidFill>
              </a:rPr>
              <a:t> ...</a:t>
            </a:r>
          </a:p>
          <a:p>
            <a:pPr defTabSz="457189">
              <a:defRPr/>
            </a:pPr>
            <a:r>
              <a:rPr lang="en-GB" sz="1200">
                <a:solidFill>
                  <a:schemeClr val="bg1"/>
                </a:solidFill>
                <a:latin typeface="Fira Sans"/>
              </a:rPr>
              <a:t>Who benefits from this</a:t>
            </a:r>
          </a:p>
          <a:p>
            <a:pPr defTabSz="457189"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What is new with it</a:t>
            </a:r>
          </a:p>
          <a:p>
            <a:endParaRPr lang="en-US"/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schemeClr val="bg2">
                    <a:lumMod val="25000"/>
                  </a:schemeClr>
                </a:solidFill>
                <a:latin typeface="Fira Sans"/>
              </a:rPr>
              <a:t>How does it work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:</a:t>
            </a:r>
          </a:p>
          <a:p>
            <a:pPr defTabSz="457189">
              <a:spcBef>
                <a:spcPts val="600"/>
              </a:spcBef>
              <a:defRPr/>
            </a:pPr>
            <a:r>
              <a:rPr lang="de-DE" sz="1200" err="1">
                <a:solidFill>
                  <a:schemeClr val="bg1"/>
                </a:solidFill>
              </a:rPr>
              <a:t>Functionality</a:t>
            </a:r>
            <a:r>
              <a:rPr lang="de-DE" sz="1200">
                <a:solidFill>
                  <a:schemeClr val="bg1"/>
                </a:solidFill>
              </a:rPr>
              <a:t>, </a:t>
            </a:r>
            <a:r>
              <a:rPr lang="de-DE" sz="1200" err="1">
                <a:solidFill>
                  <a:schemeClr val="bg1"/>
                </a:solidFill>
              </a:rPr>
              <a:t>what</a:t>
            </a:r>
            <a:r>
              <a:rPr lang="de-DE" sz="1200">
                <a:solidFill>
                  <a:schemeClr val="bg1"/>
                </a:solidFill>
              </a:rPr>
              <a:t> </a:t>
            </a:r>
            <a:r>
              <a:rPr lang="de-DE" sz="1200" err="1">
                <a:solidFill>
                  <a:schemeClr val="bg1"/>
                </a:solidFill>
              </a:rPr>
              <a:t>does</a:t>
            </a:r>
            <a:r>
              <a:rPr lang="de-DE" sz="1200">
                <a:solidFill>
                  <a:schemeClr val="bg1"/>
                </a:solidFill>
              </a:rPr>
              <a:t> </a:t>
            </a:r>
            <a:r>
              <a:rPr lang="de-DE" sz="1200" err="1">
                <a:solidFill>
                  <a:schemeClr val="bg1"/>
                </a:solidFill>
              </a:rPr>
              <a:t>it</a:t>
            </a:r>
            <a:r>
              <a:rPr lang="de-DE" sz="1200">
                <a:solidFill>
                  <a:schemeClr val="bg1"/>
                </a:solidFill>
              </a:rPr>
              <a:t> do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B66EF-16C6-4772-8BEF-FA03DF44B885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801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B66EF-16C6-4772-8BEF-FA03DF44B885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919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B66EF-16C6-4772-8BEF-FA03DF44B885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4048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2.sv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3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3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2EBA78-A44C-45D9-B079-5624C43BAA91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8C358EB-1B1C-44F3-BF5F-7499C96C33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45EC45-4A35-440C-9B82-4EBDD99A4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AF8B52-C38B-4DC8-B20C-1AD959228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44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h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F2FF39-3724-4AD0-8790-689A62853723}"/>
              </a:ext>
            </a:extLst>
          </p:cNvPr>
          <p:cNvSpPr/>
          <p:nvPr userDrawn="1"/>
        </p:nvSpPr>
        <p:spPr>
          <a:xfrm>
            <a:off x="1" y="0"/>
            <a:ext cx="33147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364" name="Graphic 363">
            <a:extLst>
              <a:ext uri="{FF2B5EF4-FFF2-40B4-BE49-F238E27FC236}">
                <a16:creationId xmlns:a16="http://schemas.microsoft.com/office/drawing/2014/main" id="{B5A9F635-8B2C-4A26-A718-4D4182CAC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33507">
            <a:off x="1743172" y="3727081"/>
            <a:ext cx="2851879" cy="2845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D64E7B-8475-4669-87E1-0C2879CD6834}"/>
              </a:ext>
            </a:extLst>
          </p:cNvPr>
          <p:cNvSpPr/>
          <p:nvPr userDrawn="1"/>
        </p:nvSpPr>
        <p:spPr>
          <a:xfrm>
            <a:off x="3314699" y="0"/>
            <a:ext cx="887730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2B70518-49A2-47E3-AF1D-2849CD2760B4}"/>
              </a:ext>
            </a:extLst>
          </p:cNvPr>
          <p:cNvSpPr/>
          <p:nvPr userDrawn="1"/>
        </p:nvSpPr>
        <p:spPr>
          <a:xfrm>
            <a:off x="-1" y="6867525"/>
            <a:ext cx="4048125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E6873E00-DBA0-40EB-8A78-D38C817415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35CCDD72-9376-44AF-AA64-57B9FBCEB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9049" y="962024"/>
            <a:ext cx="633040" cy="384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/>
              <a:t>01</a:t>
            </a:r>
            <a:endParaRPr lang="fi-FI"/>
          </a:p>
        </p:txBody>
      </p:sp>
      <p:sp>
        <p:nvSpPr>
          <p:cNvPr id="66" name="Text Placeholder 349">
            <a:extLst>
              <a:ext uri="{FF2B5EF4-FFF2-40B4-BE49-F238E27FC236}">
                <a16:creationId xmlns:a16="http://schemas.microsoft.com/office/drawing/2014/main" id="{EE818711-0B02-4DBC-BCD7-5F77DE0878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9050" y="1851025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  <a:endParaRPr lang="fi-FI"/>
          </a:p>
        </p:txBody>
      </p:sp>
      <p:sp>
        <p:nvSpPr>
          <p:cNvPr id="67" name="Text Placeholder 349">
            <a:extLst>
              <a:ext uri="{FF2B5EF4-FFF2-40B4-BE49-F238E27FC236}">
                <a16:creationId xmlns:a16="http://schemas.microsoft.com/office/drawing/2014/main" id="{8BE689DB-387D-4518-BEEB-C7EAA5A96F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23062" y="2741322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  <a:endParaRPr lang="fi-FI"/>
          </a:p>
        </p:txBody>
      </p:sp>
      <p:sp>
        <p:nvSpPr>
          <p:cNvPr id="68" name="Text Placeholder 349">
            <a:extLst>
              <a:ext uri="{FF2B5EF4-FFF2-40B4-BE49-F238E27FC236}">
                <a16:creationId xmlns:a16="http://schemas.microsoft.com/office/drawing/2014/main" id="{AE93B1C1-C3F0-494A-B670-3E8421FE12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3061" y="3630971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  <a:endParaRPr lang="fi-FI"/>
          </a:p>
        </p:txBody>
      </p:sp>
      <p:sp>
        <p:nvSpPr>
          <p:cNvPr id="69" name="Text Placeholder 349">
            <a:extLst>
              <a:ext uri="{FF2B5EF4-FFF2-40B4-BE49-F238E27FC236}">
                <a16:creationId xmlns:a16="http://schemas.microsoft.com/office/drawing/2014/main" id="{26B3CEF1-2F73-4958-9E37-1D57472A6C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23061" y="4520620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  <a:endParaRPr lang="fi-FI"/>
          </a:p>
        </p:txBody>
      </p:sp>
      <p:sp>
        <p:nvSpPr>
          <p:cNvPr id="70" name="Text Placeholder 349">
            <a:extLst>
              <a:ext uri="{FF2B5EF4-FFF2-40B4-BE49-F238E27FC236}">
                <a16:creationId xmlns:a16="http://schemas.microsoft.com/office/drawing/2014/main" id="{45F7D4BA-56D9-4DA3-B22D-AC195407F2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3061" y="5410269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06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36034-50EA-46E1-B40B-A8F2EE7CC2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84700" y="962024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a topic</a:t>
            </a:r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EDC18650-D8A5-40E8-A3C0-FF8885878C8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84700" y="1851025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a topic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2C68CBC6-8F65-4C0D-84A6-ADA7F6C95E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84700" y="2740026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a topic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7E6F7AEF-4390-435C-B179-083CA70A5E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84700" y="3629027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a topic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D690FA52-B767-4163-BF89-9723E1E2C3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84700" y="4518028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a topic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D800E652-7E61-4CD2-A57A-24A4AF0675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84700" y="5407029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a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D89E4-197C-261B-BC3D-188E76B7D24C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D7457C6-E34F-A809-F4DA-ABD789C2EC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4" y="559246"/>
            <a:ext cx="3313905" cy="1171575"/>
          </a:xfrm>
        </p:spPr>
        <p:txBody>
          <a:bodyPr anchor="ctr"/>
          <a:lstStyle>
            <a:lvl1pPr marL="0" indent="0" algn="ctr">
              <a:buNone/>
              <a:defRPr sz="4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Contents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65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38EC8-2576-4EAB-BD7A-5E8320B18E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Divider title style</a:t>
            </a:r>
            <a:endParaRPr lang="fi-FI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FFEF40E-E1F5-4A2C-8465-DEE84E0E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F11D02B-8A03-4D89-BA73-8553447EED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B2A267-1642-4169-A96D-AF7D4979E9A6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FCF747-6223-46EA-81CC-F1A64F8759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6" name="Picture 5" descr="Clouds in the sky&#10;&#10;Description automatically generated">
            <a:extLst>
              <a:ext uri="{FF2B5EF4-FFF2-40B4-BE49-F238E27FC236}">
                <a16:creationId xmlns:a16="http://schemas.microsoft.com/office/drawing/2014/main" id="{D334CAA9-279B-44BA-8E35-A4ED6F24E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428998"/>
            <a:ext cx="12191997" cy="3429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ACEE012-58CD-4D9C-861E-FE08BB205E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038E81-7888-44AA-AA35-7C2C9E5D2145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6E10D64-27B2-450A-8B37-BE3C6631B6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86288DB-0903-44FE-8BFF-ECC881E1B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Divider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47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121CD-2A20-477F-8512-7CE4C4152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D75D97F-A58E-4136-9F63-4709407D8B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7A2305-DD36-4E23-BCB9-21D207CBBD01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58D1476-C0E3-4518-905A-11FD37801F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09B56E-38AD-4EC7-8F2D-B3ED47B922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Divider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673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E6DC60-4997-4119-BFF7-BA07B6685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" y="3429000"/>
            <a:ext cx="12191554" cy="3429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58F91CF-84D6-4E5D-B17D-5FA9F72095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03C8E5-4F3D-4505-A4C2-5CB2BA7A1A01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C60762-2279-4346-BEA9-558EF394B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7B98C52-F23D-4D07-9444-EE99F7A6E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98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99894-4799-439C-BEEE-ED8E4C22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19513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62A4E2-7787-48B1-BCED-CCE1A8D7F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719262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2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10028236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719513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0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077325" cy="112436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</a:t>
            </a:r>
            <a:br>
              <a:rPr lang="en-US"/>
            </a:br>
            <a:r>
              <a:rPr lang="en-US"/>
              <a:t>in two lines</a:t>
            </a:r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55E7CA-FAA6-4D45-9567-1A9DBDF69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EE8D697-CDD6-4611-91CB-3857F47D8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96C7B32-750A-4FAB-9938-2BE35FB3B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27095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3A5A3C7-AF20-4E9E-9CC5-DC0335211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226844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On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077325" cy="112436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</a:t>
            </a:r>
            <a:br>
              <a:rPr lang="en-US"/>
            </a:br>
            <a:r>
              <a:rPr lang="en-US"/>
              <a:t>in two lines</a:t>
            </a:r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F9F92-FB8E-7A56-AF64-82F2290C0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325"/>
            <a:ext cx="10028236" cy="338114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74679C4-9A72-47AB-42CA-82A517112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226614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26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in two lines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4450"/>
            <a:ext cx="5181600" cy="34188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99894-4799-439C-BEEE-ED8E4C22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4450"/>
            <a:ext cx="5181600" cy="34188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62B45D-8FF5-48D8-83D6-8553E1FC9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109788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56CEE8F-3A31-434E-9F2A-890CB7F6C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109537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B99E25-1A4F-4728-B46F-1AF05BCFC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EB6266-10DD-4C11-8394-CB6D86AC1505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AD2BB20-25B7-43F6-9B77-3BADBB8329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1E79E0-4B3E-4FBC-8429-C42BCA7EA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in two lines</a:t>
            </a:r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B99E25-1A4F-4728-B46F-1AF05BCFC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1DD038-24EC-1A4C-92CD-0EC0DAE56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515038"/>
            <a:ext cx="10515599" cy="354515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88ACCFB-2AFD-F557-FD54-294B37B8F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053327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0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in two lines</a:t>
            </a:r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B99E25-1A4F-4728-B46F-1AF05BCFC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527D27A-8A24-402C-8C6E-EA7BCBFBAF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9262"/>
            <a:ext cx="3257550" cy="625392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89A0ED0-96B1-4EBF-BE5B-D279CDE62D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67225" y="1909262"/>
            <a:ext cx="3257550" cy="625392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DF509F-74FA-4793-9E90-B7ECC38A88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96250" y="1909262"/>
            <a:ext cx="3257550" cy="625392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2783DF3-3ED5-48E2-AB54-93F555B9243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8200" y="2647951"/>
            <a:ext cx="3257550" cy="3219450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DDCF15C-6A48-4358-A130-D01874B585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67225" y="2647951"/>
            <a:ext cx="3257550" cy="3219450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EFCB2C0-0C37-489A-985E-64A832B5D79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96250" y="2647951"/>
            <a:ext cx="3257550" cy="3219450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982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9753-DA52-466C-BC37-07B370BE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5F75BD8-3428-489B-8FB5-AF53C1783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9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Whi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 343">
            <a:extLst>
              <a:ext uri="{FF2B5EF4-FFF2-40B4-BE49-F238E27FC236}">
                <a16:creationId xmlns:a16="http://schemas.microsoft.com/office/drawing/2014/main" id="{11D3A914-4DFC-FDE3-1650-8D52787A2E85}"/>
              </a:ext>
            </a:extLst>
          </p:cNvPr>
          <p:cNvGrpSpPr/>
          <p:nvPr userDrawn="1"/>
        </p:nvGrpSpPr>
        <p:grpSpPr>
          <a:xfrm>
            <a:off x="8116230" y="33442"/>
            <a:ext cx="4011604" cy="6778204"/>
            <a:chOff x="8116230" y="71542"/>
            <a:chExt cx="4011604" cy="6778204"/>
          </a:xfrm>
          <a:solidFill>
            <a:schemeClr val="accent1">
              <a:alpha val="20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8981B1-2E37-A9DF-8E5A-F4C96F365136}"/>
                </a:ext>
              </a:extLst>
            </p:cNvPr>
            <p:cNvGrpSpPr/>
            <p:nvPr userDrawn="1"/>
          </p:nvGrpSpPr>
          <p:grpSpPr>
            <a:xfrm>
              <a:off x="8116249" y="7154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475FA169-17CA-0178-EAD8-C50C43FFB9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BAB6AA9-F26D-C29F-053D-A5126476EB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E5E2227-08DA-5C31-E551-377A48ADAF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CB75150-5326-B374-F706-CE0C686B08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4DAE4136-F426-D9C9-DBA2-C37E9B75FD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6C743B1-9FA1-D880-F82D-BD773E2AD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40EF8E2-F8ED-DAAF-423E-1D68182528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067FEDE1-4F32-AD64-42A2-D2FD9AAE4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3B47FC6-A0CD-89F1-1573-8443869E9F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58F4FB5-778A-FA9F-A859-8B456B82E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A6C5AFA7-D2AE-10F2-8207-1BCE550820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F0301A7-64EF-A6D7-78A7-3F759CB7BA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5F627162-29AE-151E-A13D-CCF291DC1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6AD000E1-E61C-A4AE-577A-38ACCE7B70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71BEC24D-261A-E940-D3A6-29070A48F2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5839F8-F685-9EF1-F0D7-6D3267B2310B}"/>
                </a:ext>
              </a:extLst>
            </p:cNvPr>
            <p:cNvGrpSpPr/>
            <p:nvPr userDrawn="1"/>
          </p:nvGrpSpPr>
          <p:grpSpPr>
            <a:xfrm>
              <a:off x="8116249" y="39810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D99B6C8F-CDE6-BAD4-1561-32442A4AD7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7BABEC4-B068-547C-4E3B-039A1EFE4D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BF8F9DE-FDE0-3575-C913-5B4B382DC5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2C72EA44-AFE1-37CF-C4DB-CA4C70E394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FB093E6-84C5-496A-1F7D-1D9461E24B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5F20778-9837-75EF-8EAE-BE85DCA2D2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B38EB19B-7E26-EF29-89D7-87AD0ED457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830EEBB8-1CEC-1776-C2AB-6790E0E8C7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098D118A-1932-D06F-A407-CADD57C3EF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9408C8FD-112D-021C-68CC-C8150EBD22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3ACEEB7-5932-69C7-4304-6E587FBF7F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ACE5446-061A-EFC9-F9A4-2DEAA1B2E9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570BBE17-988B-E90F-E99D-85B066B0D8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713134C-CAA9-8F82-22B3-1F3793AEA1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3DEE8FA8-33E0-AFD3-1306-3D207F7433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965F9CC-E1D6-5E9A-FC76-4D1E8AA7DD71}"/>
                </a:ext>
              </a:extLst>
            </p:cNvPr>
            <p:cNvGrpSpPr/>
            <p:nvPr userDrawn="1"/>
          </p:nvGrpSpPr>
          <p:grpSpPr>
            <a:xfrm>
              <a:off x="8116248" y="72465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0D66996-6650-C93C-FE87-7666E50276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696CF37-2C3A-71FD-3D2A-C14F311D97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9092727-85D0-1F27-5568-D10DA5E6B5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AC4657CA-C38C-61B7-B279-600ECBE6BF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0E7C329-417B-2F2D-584C-6FC8A6F3BA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21141DC-DE4B-257E-47DC-BBCC270E94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C21B878C-9689-EF54-EF10-312947499E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6980FAAF-6DB3-B5AD-FF90-5592A2E7A1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E0F2FEF9-8F2A-527C-0360-4EDC78245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9E778167-79FD-354F-2744-3EB0F34E4D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A7F4C6FD-532B-23CE-4A9F-2155E41DE6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5A7C31FE-E897-0BDF-49A9-3EDC3D17B7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AC0B4E97-2AAE-2605-C0E8-B87D4A6E60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F2186517-7A3F-EF41-1B60-6FDD0BF2CF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B62D5B6-9733-B22B-B250-96A21AC8C5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81B357-4E73-8156-7548-A07F2B8BBABD}"/>
                </a:ext>
              </a:extLst>
            </p:cNvPr>
            <p:cNvGrpSpPr/>
            <p:nvPr userDrawn="1"/>
          </p:nvGrpSpPr>
          <p:grpSpPr>
            <a:xfrm>
              <a:off x="8116247" y="105121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80175DFB-4C69-6566-8F1E-2E8ACF31AF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88A96754-AB99-B74B-2755-21001AC286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7C0CDB62-26B6-961C-1AFA-2915C8A125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283BF31B-5000-76FE-4CD2-26CAD1CED7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6AF9359F-5225-329C-961D-C7F3DD15EF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E8E974DB-A57D-ECA4-97C3-D872B6761A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4BFABD94-70D8-81B9-7656-BE3FF8A7AF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4AA66A06-B477-3D45-7419-C87C335778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BD270A9B-644C-5A69-0C13-F5C1417CAD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A508F204-10F5-B3E0-C5F8-389CAA25C2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2C1EE384-2442-2081-1F96-C2A01D3BF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D55DCA93-000A-20D8-23BF-00BEAC258A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3BEDA48D-6A19-798F-D91D-1E85B3688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68B93489-53CF-01CF-A46C-7091101B0B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51199241-4AF0-0558-9088-B11C540719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9D6AFC4-CCAE-0171-13D9-1705C0DEB125}"/>
                </a:ext>
              </a:extLst>
            </p:cNvPr>
            <p:cNvGrpSpPr/>
            <p:nvPr userDrawn="1"/>
          </p:nvGrpSpPr>
          <p:grpSpPr>
            <a:xfrm>
              <a:off x="8116246" y="137777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AB767019-CE82-30DA-5C64-AA60DFFB5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D3EA5DB5-8FC5-99A8-33C7-9023D5DB1A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E878BD5-96EB-CB8A-0E5C-07DB79A07A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980CBB7C-020A-F848-449D-F12664075C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1F878828-2891-4512-D5AD-6B9FDB87DA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16E3999-6BBD-97E8-F408-5FC7A68C98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CD6D48B6-DB96-0BC1-9F71-FF725BE78F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FDADF425-5547-34C2-4DB0-DC29C10CFF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B52935C6-440C-4BE9-87A0-AC1A06FD9C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707CB737-A6D3-637B-FD64-0E721DC875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B4A4633F-F8B5-99CC-A07B-1577EE98D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A5A5FB56-105B-8CA9-807A-5255D1E99A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B5F868E4-93BB-1397-8751-54E5E0EC8F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415417D6-7A23-F1D1-3AF6-92D30D21E7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1F939BB7-A0E1-4063-BE83-D2703CF7D0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2B9D1C0-CA09-4D38-D900-F0C64BE54C4F}"/>
                </a:ext>
              </a:extLst>
            </p:cNvPr>
            <p:cNvGrpSpPr/>
            <p:nvPr userDrawn="1"/>
          </p:nvGrpSpPr>
          <p:grpSpPr>
            <a:xfrm>
              <a:off x="8116245" y="170433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89" name="Graphic 88">
                <a:extLst>
                  <a:ext uri="{FF2B5EF4-FFF2-40B4-BE49-F238E27FC236}">
                    <a16:creationId xmlns:a16="http://schemas.microsoft.com/office/drawing/2014/main" id="{6CC2EAD5-3584-A464-47F0-5D087CADD6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0" name="Graphic 89">
                <a:extLst>
                  <a:ext uri="{FF2B5EF4-FFF2-40B4-BE49-F238E27FC236}">
                    <a16:creationId xmlns:a16="http://schemas.microsoft.com/office/drawing/2014/main" id="{C437E434-23D2-0AE5-CEF2-B5F1BA2D33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1" name="Graphic 90">
                <a:extLst>
                  <a:ext uri="{FF2B5EF4-FFF2-40B4-BE49-F238E27FC236}">
                    <a16:creationId xmlns:a16="http://schemas.microsoft.com/office/drawing/2014/main" id="{34A7E0EA-230A-3E49-E786-1BA2C5F69A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CCCCEBE7-4A92-1D27-9B38-5FBB1B334E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AE70268A-3A49-0968-6744-6F1B65F6DD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B1B0FCC4-FD9D-79FE-DBB1-266AEFDF46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7218CD11-1C68-24A9-A359-30ED49C282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6" name="Graphic 95">
                <a:extLst>
                  <a:ext uri="{FF2B5EF4-FFF2-40B4-BE49-F238E27FC236}">
                    <a16:creationId xmlns:a16="http://schemas.microsoft.com/office/drawing/2014/main" id="{617B868E-66FA-9AFE-8360-B574F84E3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D0F330B2-FBE6-AB5E-35D4-11A75B88AD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F379C47B-488F-0A7F-C27A-75638AFF06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9" name="Graphic 98">
                <a:extLst>
                  <a:ext uri="{FF2B5EF4-FFF2-40B4-BE49-F238E27FC236}">
                    <a16:creationId xmlns:a16="http://schemas.microsoft.com/office/drawing/2014/main" id="{BF7BB548-DD43-18F9-BE18-E6C43A173F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74449CDB-3552-C827-A816-313F348BA9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814122A5-7D0B-FEF3-C484-6D97664C92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700B06D0-0F3F-4DEE-06F2-71F74A8556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3" name="Graphic 102">
                <a:extLst>
                  <a:ext uri="{FF2B5EF4-FFF2-40B4-BE49-F238E27FC236}">
                    <a16:creationId xmlns:a16="http://schemas.microsoft.com/office/drawing/2014/main" id="{01FBDC84-EB5F-58B3-25A1-8A8AB635C1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13030E-C4DE-D593-5454-9B1F688CD6EE}"/>
                </a:ext>
              </a:extLst>
            </p:cNvPr>
            <p:cNvGrpSpPr/>
            <p:nvPr userDrawn="1"/>
          </p:nvGrpSpPr>
          <p:grpSpPr>
            <a:xfrm>
              <a:off x="8116244" y="203089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8A8D9BDB-F26F-0FD4-1074-97B296B81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AB38FC4E-4D32-F5C2-596E-FF50201B17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7" name="Graphic 106">
                <a:extLst>
                  <a:ext uri="{FF2B5EF4-FFF2-40B4-BE49-F238E27FC236}">
                    <a16:creationId xmlns:a16="http://schemas.microsoft.com/office/drawing/2014/main" id="{2EC55B74-C5E2-4936-C2A6-2D14DE7B99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D9F6E743-2AD0-B291-8A19-6BA738A46A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06C79B11-DDE6-D659-6E2B-81C8396171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F18CE6C8-0E79-3598-A092-0D9A4DF83E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962FDD42-307B-AB37-248A-3497C4C366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78DC6554-AB27-11C2-6A6A-B4551F4BD0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CA981878-D2C6-6CDB-F94C-EBD2596962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19C877A2-163D-BA85-401A-8527E507FF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5" name="Graphic 114">
                <a:extLst>
                  <a:ext uri="{FF2B5EF4-FFF2-40B4-BE49-F238E27FC236}">
                    <a16:creationId xmlns:a16="http://schemas.microsoft.com/office/drawing/2014/main" id="{53FC76EB-3307-3095-BC2B-0FA4BFE9BE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6" name="Graphic 115">
                <a:extLst>
                  <a:ext uri="{FF2B5EF4-FFF2-40B4-BE49-F238E27FC236}">
                    <a16:creationId xmlns:a16="http://schemas.microsoft.com/office/drawing/2014/main" id="{CF0EFD69-9F28-36B6-1329-B04180942C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048159B9-40BF-64C7-3D25-A17A2938E6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179CA86B-FE1B-8C62-B16E-D29D43C7B3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9" name="Graphic 118">
                <a:extLst>
                  <a:ext uri="{FF2B5EF4-FFF2-40B4-BE49-F238E27FC236}">
                    <a16:creationId xmlns:a16="http://schemas.microsoft.com/office/drawing/2014/main" id="{D02E06C9-2B77-1B23-59D4-D4851405A5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1B82773-F2A8-4A58-2578-67AB75DA519E}"/>
                </a:ext>
              </a:extLst>
            </p:cNvPr>
            <p:cNvGrpSpPr/>
            <p:nvPr userDrawn="1"/>
          </p:nvGrpSpPr>
          <p:grpSpPr>
            <a:xfrm>
              <a:off x="8116243" y="235744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DFCB28F4-3998-F2D4-24FC-DA61FBA90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CC3D8FDE-D890-898F-BBA1-2FE9C595A7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1FE7865-DB91-EC63-C39A-B88E4F5E76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4" name="Graphic 123">
                <a:extLst>
                  <a:ext uri="{FF2B5EF4-FFF2-40B4-BE49-F238E27FC236}">
                    <a16:creationId xmlns:a16="http://schemas.microsoft.com/office/drawing/2014/main" id="{034FE042-BB8C-72D0-DEC7-E633AAC9AC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0F71C1A7-A2B8-05B8-324F-0B4CD1B3D8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5DF6B723-3887-76A3-C13F-AFF04542AD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B9AD3699-936C-875D-243C-46F3412A7C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8" name="Graphic 127">
                <a:extLst>
                  <a:ext uri="{FF2B5EF4-FFF2-40B4-BE49-F238E27FC236}">
                    <a16:creationId xmlns:a16="http://schemas.microsoft.com/office/drawing/2014/main" id="{F2A6F948-AA13-E1AC-628F-ADC143E707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E9F464FE-6AC3-5718-FBAB-83FA573B6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0" name="Graphic 129">
                <a:extLst>
                  <a:ext uri="{FF2B5EF4-FFF2-40B4-BE49-F238E27FC236}">
                    <a16:creationId xmlns:a16="http://schemas.microsoft.com/office/drawing/2014/main" id="{74111845-6D01-6623-D84A-90D03EFA91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5970C6F2-92B5-457E-9C52-9F2DB272A1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9C7452CA-2DAA-36CF-1762-8568857AB6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5527FBA2-A7AA-ED38-11B0-C5903137FD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053F46F-4F20-5BB9-5BE9-7049D1E534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5" name="Graphic 134">
                <a:extLst>
                  <a:ext uri="{FF2B5EF4-FFF2-40B4-BE49-F238E27FC236}">
                    <a16:creationId xmlns:a16="http://schemas.microsoft.com/office/drawing/2014/main" id="{83E83BC1-5648-331D-9FA7-E721757663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DFE09F2-270B-FDAC-5B0F-4651484E949D}"/>
                </a:ext>
              </a:extLst>
            </p:cNvPr>
            <p:cNvGrpSpPr/>
            <p:nvPr userDrawn="1"/>
          </p:nvGrpSpPr>
          <p:grpSpPr>
            <a:xfrm>
              <a:off x="8116242" y="268400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B0C6424D-B923-5FDD-01A6-D757F67EE7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3B11C8A3-B2F8-00DD-5B89-D9BA913495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9" name="Graphic 138">
                <a:extLst>
                  <a:ext uri="{FF2B5EF4-FFF2-40B4-BE49-F238E27FC236}">
                    <a16:creationId xmlns:a16="http://schemas.microsoft.com/office/drawing/2014/main" id="{D9B4F581-35FB-757F-D816-208040F6F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AAD3B858-428F-DC03-55EC-9AEDD5781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1" name="Graphic 140">
                <a:extLst>
                  <a:ext uri="{FF2B5EF4-FFF2-40B4-BE49-F238E27FC236}">
                    <a16:creationId xmlns:a16="http://schemas.microsoft.com/office/drawing/2014/main" id="{314302F5-01D1-C270-9840-C812FB0168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2" name="Graphic 141">
                <a:extLst>
                  <a:ext uri="{FF2B5EF4-FFF2-40B4-BE49-F238E27FC236}">
                    <a16:creationId xmlns:a16="http://schemas.microsoft.com/office/drawing/2014/main" id="{0D5E19BB-5803-7348-C33F-D3F9AAC501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3DE6487F-4019-6347-8F1F-6D9500B58E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75EBD02D-C646-EDB0-FC0E-312F66494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8576C754-D541-C4FE-F905-36D19412AA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id="{A2DED089-6587-F0BE-542F-C7187B81FD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7" name="Graphic 146">
                <a:extLst>
                  <a:ext uri="{FF2B5EF4-FFF2-40B4-BE49-F238E27FC236}">
                    <a16:creationId xmlns:a16="http://schemas.microsoft.com/office/drawing/2014/main" id="{BB087771-F502-D18C-AF08-D270EBB59E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8" name="Graphic 147">
                <a:extLst>
                  <a:ext uri="{FF2B5EF4-FFF2-40B4-BE49-F238E27FC236}">
                    <a16:creationId xmlns:a16="http://schemas.microsoft.com/office/drawing/2014/main" id="{31215A97-99DD-B8F1-B291-B335C9EE32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ABCD290E-4C46-24EA-36AD-2A1B617A41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8E852C24-8127-BA63-F6ED-C8B35B5D66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A6A10F7C-BF48-1FBE-937C-9DA99B581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37FD9D0-FB5C-F88E-BD90-52AB8794DC99}"/>
                </a:ext>
              </a:extLst>
            </p:cNvPr>
            <p:cNvGrpSpPr/>
            <p:nvPr userDrawn="1"/>
          </p:nvGrpSpPr>
          <p:grpSpPr>
            <a:xfrm>
              <a:off x="8116241" y="301056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53" name="Graphic 152">
                <a:extLst>
                  <a:ext uri="{FF2B5EF4-FFF2-40B4-BE49-F238E27FC236}">
                    <a16:creationId xmlns:a16="http://schemas.microsoft.com/office/drawing/2014/main" id="{D90C4BD1-D5DA-B65B-961B-A02F9A526B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4" name="Graphic 153">
                <a:extLst>
                  <a:ext uri="{FF2B5EF4-FFF2-40B4-BE49-F238E27FC236}">
                    <a16:creationId xmlns:a16="http://schemas.microsoft.com/office/drawing/2014/main" id="{479FC609-5F4E-389D-3911-9ACD2CD7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5" name="Graphic 154">
                <a:extLst>
                  <a:ext uri="{FF2B5EF4-FFF2-40B4-BE49-F238E27FC236}">
                    <a16:creationId xmlns:a16="http://schemas.microsoft.com/office/drawing/2014/main" id="{9AC2069B-3303-8B89-8DA8-92754BB386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58EAFBEC-415A-6764-E6AE-0884B8FACE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7" name="Graphic 156">
                <a:extLst>
                  <a:ext uri="{FF2B5EF4-FFF2-40B4-BE49-F238E27FC236}">
                    <a16:creationId xmlns:a16="http://schemas.microsoft.com/office/drawing/2014/main" id="{938F40BC-0003-77CD-361F-F2E97DCD12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8" name="Graphic 157">
                <a:extLst>
                  <a:ext uri="{FF2B5EF4-FFF2-40B4-BE49-F238E27FC236}">
                    <a16:creationId xmlns:a16="http://schemas.microsoft.com/office/drawing/2014/main" id="{B4B02160-19C9-DE3C-B095-9399400EA2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9" name="Graphic 158">
                <a:extLst>
                  <a:ext uri="{FF2B5EF4-FFF2-40B4-BE49-F238E27FC236}">
                    <a16:creationId xmlns:a16="http://schemas.microsoft.com/office/drawing/2014/main" id="{D7751011-94A6-C114-0AF7-6D4CDB0716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EB50877E-43B4-B0D9-48DC-730741E31D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BBD33CC5-1FF9-7EE8-BC46-CB3687861D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2" name="Graphic 161">
                <a:extLst>
                  <a:ext uri="{FF2B5EF4-FFF2-40B4-BE49-F238E27FC236}">
                    <a16:creationId xmlns:a16="http://schemas.microsoft.com/office/drawing/2014/main" id="{708C4371-6912-A411-AB69-D14BE79A43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3" name="Graphic 162">
                <a:extLst>
                  <a:ext uri="{FF2B5EF4-FFF2-40B4-BE49-F238E27FC236}">
                    <a16:creationId xmlns:a16="http://schemas.microsoft.com/office/drawing/2014/main" id="{6847C35E-989B-C124-BBD5-2846A1930A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9BC0106F-DECA-4001-7C18-1D77DD742A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5" name="Graphic 164">
                <a:extLst>
                  <a:ext uri="{FF2B5EF4-FFF2-40B4-BE49-F238E27FC236}">
                    <a16:creationId xmlns:a16="http://schemas.microsoft.com/office/drawing/2014/main" id="{C3D59A94-A7CA-D5E0-1DE8-ADFF53C6B5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6" name="Graphic 165">
                <a:extLst>
                  <a:ext uri="{FF2B5EF4-FFF2-40B4-BE49-F238E27FC236}">
                    <a16:creationId xmlns:a16="http://schemas.microsoft.com/office/drawing/2014/main" id="{3C926DB3-E1A1-A6A7-EE93-69CA529B08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7" name="Graphic 166">
                <a:extLst>
                  <a:ext uri="{FF2B5EF4-FFF2-40B4-BE49-F238E27FC236}">
                    <a16:creationId xmlns:a16="http://schemas.microsoft.com/office/drawing/2014/main" id="{BCF897C5-8A89-9550-9A0C-918F3616A7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9E6D3CC-35B9-8296-9513-6F2D0FD951B4}"/>
                </a:ext>
              </a:extLst>
            </p:cNvPr>
            <p:cNvGrpSpPr/>
            <p:nvPr userDrawn="1"/>
          </p:nvGrpSpPr>
          <p:grpSpPr>
            <a:xfrm>
              <a:off x="8116240" y="333712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8078A3C1-3485-73BA-9A75-DABD87D7BE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0" name="Graphic 169">
                <a:extLst>
                  <a:ext uri="{FF2B5EF4-FFF2-40B4-BE49-F238E27FC236}">
                    <a16:creationId xmlns:a16="http://schemas.microsoft.com/office/drawing/2014/main" id="{A366CCED-901F-618D-FA10-13E045D7F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51B50A3F-9381-87AD-E2AE-FA5588A5EE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2435A21E-EF85-B7E4-9D99-71979843EC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3" name="Graphic 172">
                <a:extLst>
                  <a:ext uri="{FF2B5EF4-FFF2-40B4-BE49-F238E27FC236}">
                    <a16:creationId xmlns:a16="http://schemas.microsoft.com/office/drawing/2014/main" id="{639FDA7B-AE74-3119-F81F-18CC806096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4" name="Graphic 173">
                <a:extLst>
                  <a:ext uri="{FF2B5EF4-FFF2-40B4-BE49-F238E27FC236}">
                    <a16:creationId xmlns:a16="http://schemas.microsoft.com/office/drawing/2014/main" id="{41AF763D-35E6-BB8D-7816-8A28F534B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5" name="Graphic 174">
                <a:extLst>
                  <a:ext uri="{FF2B5EF4-FFF2-40B4-BE49-F238E27FC236}">
                    <a16:creationId xmlns:a16="http://schemas.microsoft.com/office/drawing/2014/main" id="{DA7828BA-AF91-77EF-0A25-CE6C17A21C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6" name="Graphic 175">
                <a:extLst>
                  <a:ext uri="{FF2B5EF4-FFF2-40B4-BE49-F238E27FC236}">
                    <a16:creationId xmlns:a16="http://schemas.microsoft.com/office/drawing/2014/main" id="{31062621-840D-70E3-B60C-F60C02584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7" name="Graphic 176">
                <a:extLst>
                  <a:ext uri="{FF2B5EF4-FFF2-40B4-BE49-F238E27FC236}">
                    <a16:creationId xmlns:a16="http://schemas.microsoft.com/office/drawing/2014/main" id="{D931B853-B886-BFE8-6D33-E31B14292D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8" name="Graphic 177">
                <a:extLst>
                  <a:ext uri="{FF2B5EF4-FFF2-40B4-BE49-F238E27FC236}">
                    <a16:creationId xmlns:a16="http://schemas.microsoft.com/office/drawing/2014/main" id="{22A84E92-9951-9389-2762-BD5D15492E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9" name="Graphic 178">
                <a:extLst>
                  <a:ext uri="{FF2B5EF4-FFF2-40B4-BE49-F238E27FC236}">
                    <a16:creationId xmlns:a16="http://schemas.microsoft.com/office/drawing/2014/main" id="{19BF5935-4A6D-CACB-6D01-9FAB4BC4CA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543F0A6F-89C5-DF4F-0D15-D18AE6C6B0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1" name="Graphic 180">
                <a:extLst>
                  <a:ext uri="{FF2B5EF4-FFF2-40B4-BE49-F238E27FC236}">
                    <a16:creationId xmlns:a16="http://schemas.microsoft.com/office/drawing/2014/main" id="{080B023A-7480-B643-B887-C4207AB364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2" name="Graphic 181">
                <a:extLst>
                  <a:ext uri="{FF2B5EF4-FFF2-40B4-BE49-F238E27FC236}">
                    <a16:creationId xmlns:a16="http://schemas.microsoft.com/office/drawing/2014/main" id="{EFDB4461-1905-A86B-ACF4-BCC92B58FA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3" name="Graphic 182">
                <a:extLst>
                  <a:ext uri="{FF2B5EF4-FFF2-40B4-BE49-F238E27FC236}">
                    <a16:creationId xmlns:a16="http://schemas.microsoft.com/office/drawing/2014/main" id="{6A10063F-ADEC-C9F1-7188-E0A91DAF9F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8BDBAD5-B6BA-7C92-20C1-579F68D14512}"/>
                </a:ext>
              </a:extLst>
            </p:cNvPr>
            <p:cNvGrpSpPr/>
            <p:nvPr userDrawn="1"/>
          </p:nvGrpSpPr>
          <p:grpSpPr>
            <a:xfrm>
              <a:off x="8116239" y="366368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85" name="Graphic 184">
                <a:extLst>
                  <a:ext uri="{FF2B5EF4-FFF2-40B4-BE49-F238E27FC236}">
                    <a16:creationId xmlns:a16="http://schemas.microsoft.com/office/drawing/2014/main" id="{7964506A-9A44-8A60-4AF8-7C7C25E19B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B7A961DE-4B65-8E86-F205-0CE871148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7" name="Graphic 186">
                <a:extLst>
                  <a:ext uri="{FF2B5EF4-FFF2-40B4-BE49-F238E27FC236}">
                    <a16:creationId xmlns:a16="http://schemas.microsoft.com/office/drawing/2014/main" id="{8E2E7DC1-F762-49FC-61C3-619B06984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8" name="Graphic 187">
                <a:extLst>
                  <a:ext uri="{FF2B5EF4-FFF2-40B4-BE49-F238E27FC236}">
                    <a16:creationId xmlns:a16="http://schemas.microsoft.com/office/drawing/2014/main" id="{174FE9AA-958F-63BE-E060-96B679F279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9" name="Graphic 188">
                <a:extLst>
                  <a:ext uri="{FF2B5EF4-FFF2-40B4-BE49-F238E27FC236}">
                    <a16:creationId xmlns:a16="http://schemas.microsoft.com/office/drawing/2014/main" id="{1E8641C4-B1B4-6094-7FE0-DC2F573AC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0" name="Graphic 189">
                <a:extLst>
                  <a:ext uri="{FF2B5EF4-FFF2-40B4-BE49-F238E27FC236}">
                    <a16:creationId xmlns:a16="http://schemas.microsoft.com/office/drawing/2014/main" id="{8A258D77-2CAB-995B-C56D-E50B983D20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1" name="Graphic 190">
                <a:extLst>
                  <a:ext uri="{FF2B5EF4-FFF2-40B4-BE49-F238E27FC236}">
                    <a16:creationId xmlns:a16="http://schemas.microsoft.com/office/drawing/2014/main" id="{9D8CD7C2-25FC-9899-B8B5-8047FF4BDA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2" name="Graphic 191">
                <a:extLst>
                  <a:ext uri="{FF2B5EF4-FFF2-40B4-BE49-F238E27FC236}">
                    <a16:creationId xmlns:a16="http://schemas.microsoft.com/office/drawing/2014/main" id="{550A6B42-7448-CCFD-3E70-7772D23AF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3" name="Graphic 192">
                <a:extLst>
                  <a:ext uri="{FF2B5EF4-FFF2-40B4-BE49-F238E27FC236}">
                    <a16:creationId xmlns:a16="http://schemas.microsoft.com/office/drawing/2014/main" id="{08209F3D-4922-8A91-7B1A-FA1AB78B5A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B6889B04-1399-F12A-BDBC-8CD7B82AB9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5" name="Graphic 194">
                <a:extLst>
                  <a:ext uri="{FF2B5EF4-FFF2-40B4-BE49-F238E27FC236}">
                    <a16:creationId xmlns:a16="http://schemas.microsoft.com/office/drawing/2014/main" id="{99F552CC-B3EA-E76B-924A-73F9194122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41E61C11-0B98-F5CB-340C-891F86C73B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7" name="Graphic 196">
                <a:extLst>
                  <a:ext uri="{FF2B5EF4-FFF2-40B4-BE49-F238E27FC236}">
                    <a16:creationId xmlns:a16="http://schemas.microsoft.com/office/drawing/2014/main" id="{29D8E834-1364-5589-8F8E-30AFDACA0C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8" name="Graphic 197">
                <a:extLst>
                  <a:ext uri="{FF2B5EF4-FFF2-40B4-BE49-F238E27FC236}">
                    <a16:creationId xmlns:a16="http://schemas.microsoft.com/office/drawing/2014/main" id="{9960E2C3-5F22-C20A-88A9-D913E9193C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9" name="Graphic 198">
                <a:extLst>
                  <a:ext uri="{FF2B5EF4-FFF2-40B4-BE49-F238E27FC236}">
                    <a16:creationId xmlns:a16="http://schemas.microsoft.com/office/drawing/2014/main" id="{681E592D-68FC-5A81-EFD4-172D079C63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E322247-7E6E-4821-2BBD-4C902A444348}"/>
                </a:ext>
              </a:extLst>
            </p:cNvPr>
            <p:cNvGrpSpPr/>
            <p:nvPr userDrawn="1"/>
          </p:nvGrpSpPr>
          <p:grpSpPr>
            <a:xfrm>
              <a:off x="8116238" y="399023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01" name="Graphic 200">
                <a:extLst>
                  <a:ext uri="{FF2B5EF4-FFF2-40B4-BE49-F238E27FC236}">
                    <a16:creationId xmlns:a16="http://schemas.microsoft.com/office/drawing/2014/main" id="{0988D191-BB3D-84C7-A1E8-CC07659EB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2" name="Graphic 201">
                <a:extLst>
                  <a:ext uri="{FF2B5EF4-FFF2-40B4-BE49-F238E27FC236}">
                    <a16:creationId xmlns:a16="http://schemas.microsoft.com/office/drawing/2014/main" id="{6BD6DDA6-CE23-8E44-64FE-7729D025F6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3" name="Graphic 202">
                <a:extLst>
                  <a:ext uri="{FF2B5EF4-FFF2-40B4-BE49-F238E27FC236}">
                    <a16:creationId xmlns:a16="http://schemas.microsoft.com/office/drawing/2014/main" id="{4D5D1188-4877-364E-F11C-C90E2FC658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4" name="Graphic 203">
                <a:extLst>
                  <a:ext uri="{FF2B5EF4-FFF2-40B4-BE49-F238E27FC236}">
                    <a16:creationId xmlns:a16="http://schemas.microsoft.com/office/drawing/2014/main" id="{FDD12188-232C-53EC-7647-1182E5036E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5" name="Graphic 204">
                <a:extLst>
                  <a:ext uri="{FF2B5EF4-FFF2-40B4-BE49-F238E27FC236}">
                    <a16:creationId xmlns:a16="http://schemas.microsoft.com/office/drawing/2014/main" id="{708C1365-478E-BC53-21B9-8B2FD7A8C8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6" name="Graphic 205">
                <a:extLst>
                  <a:ext uri="{FF2B5EF4-FFF2-40B4-BE49-F238E27FC236}">
                    <a16:creationId xmlns:a16="http://schemas.microsoft.com/office/drawing/2014/main" id="{74F563EE-CD4D-0B27-7AB3-56B54791CA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7" name="Graphic 206">
                <a:extLst>
                  <a:ext uri="{FF2B5EF4-FFF2-40B4-BE49-F238E27FC236}">
                    <a16:creationId xmlns:a16="http://schemas.microsoft.com/office/drawing/2014/main" id="{3FFD5678-FDBC-B99D-B101-7C6810F1AD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8" name="Graphic 207">
                <a:extLst>
                  <a:ext uri="{FF2B5EF4-FFF2-40B4-BE49-F238E27FC236}">
                    <a16:creationId xmlns:a16="http://schemas.microsoft.com/office/drawing/2014/main" id="{CD0C1120-DD1A-3514-2022-D08257B022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9" name="Graphic 208">
                <a:extLst>
                  <a:ext uri="{FF2B5EF4-FFF2-40B4-BE49-F238E27FC236}">
                    <a16:creationId xmlns:a16="http://schemas.microsoft.com/office/drawing/2014/main" id="{30E83032-3142-DC26-8156-2E18863E9B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B99C13A7-1221-EBC6-206C-A742EB1F6F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1" name="Graphic 210">
                <a:extLst>
                  <a:ext uri="{FF2B5EF4-FFF2-40B4-BE49-F238E27FC236}">
                    <a16:creationId xmlns:a16="http://schemas.microsoft.com/office/drawing/2014/main" id="{CAD144B4-DAA4-321B-A685-7383E5C5E55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2" name="Graphic 211">
                <a:extLst>
                  <a:ext uri="{FF2B5EF4-FFF2-40B4-BE49-F238E27FC236}">
                    <a16:creationId xmlns:a16="http://schemas.microsoft.com/office/drawing/2014/main" id="{1315F8E8-943B-0B0D-3569-D08FF139E8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6DF87DD6-8DD7-0581-8CB7-E9C4E7F359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4" name="Graphic 213">
                <a:extLst>
                  <a:ext uri="{FF2B5EF4-FFF2-40B4-BE49-F238E27FC236}">
                    <a16:creationId xmlns:a16="http://schemas.microsoft.com/office/drawing/2014/main" id="{8503DF1B-488A-FEA4-953D-A21A3EB142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5" name="Graphic 214">
                <a:extLst>
                  <a:ext uri="{FF2B5EF4-FFF2-40B4-BE49-F238E27FC236}">
                    <a16:creationId xmlns:a16="http://schemas.microsoft.com/office/drawing/2014/main" id="{CFCE4454-94EB-66F7-1F26-9C620CA4E7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9E05BC7-5AB0-18C8-84D1-9EF19EA71802}"/>
                </a:ext>
              </a:extLst>
            </p:cNvPr>
            <p:cNvGrpSpPr/>
            <p:nvPr userDrawn="1"/>
          </p:nvGrpSpPr>
          <p:grpSpPr>
            <a:xfrm>
              <a:off x="8116237" y="431679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17" name="Graphic 216">
                <a:extLst>
                  <a:ext uri="{FF2B5EF4-FFF2-40B4-BE49-F238E27FC236}">
                    <a16:creationId xmlns:a16="http://schemas.microsoft.com/office/drawing/2014/main" id="{FC603379-89F6-04CE-00BF-490B9FCA59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8" name="Graphic 217">
                <a:extLst>
                  <a:ext uri="{FF2B5EF4-FFF2-40B4-BE49-F238E27FC236}">
                    <a16:creationId xmlns:a16="http://schemas.microsoft.com/office/drawing/2014/main" id="{ECF1B723-0C60-8513-056D-804E076021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9" name="Graphic 218">
                <a:extLst>
                  <a:ext uri="{FF2B5EF4-FFF2-40B4-BE49-F238E27FC236}">
                    <a16:creationId xmlns:a16="http://schemas.microsoft.com/office/drawing/2014/main" id="{5C3AD4A0-2074-64A9-A53C-24A024D9D1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0" name="Graphic 219">
                <a:extLst>
                  <a:ext uri="{FF2B5EF4-FFF2-40B4-BE49-F238E27FC236}">
                    <a16:creationId xmlns:a16="http://schemas.microsoft.com/office/drawing/2014/main" id="{9AEA88D1-02AE-CD8D-7304-180A2F40A3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1" name="Graphic 220">
                <a:extLst>
                  <a:ext uri="{FF2B5EF4-FFF2-40B4-BE49-F238E27FC236}">
                    <a16:creationId xmlns:a16="http://schemas.microsoft.com/office/drawing/2014/main" id="{35F52AC4-0FDD-BB8C-D409-B69789B1E1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2" name="Graphic 221">
                <a:extLst>
                  <a:ext uri="{FF2B5EF4-FFF2-40B4-BE49-F238E27FC236}">
                    <a16:creationId xmlns:a16="http://schemas.microsoft.com/office/drawing/2014/main" id="{AFC1A3CA-FB5A-7D58-DA30-17909D3B0B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3" name="Graphic 222">
                <a:extLst>
                  <a:ext uri="{FF2B5EF4-FFF2-40B4-BE49-F238E27FC236}">
                    <a16:creationId xmlns:a16="http://schemas.microsoft.com/office/drawing/2014/main" id="{E7483841-A25F-8F9B-7932-C956D5A629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4" name="Graphic 223">
                <a:extLst>
                  <a:ext uri="{FF2B5EF4-FFF2-40B4-BE49-F238E27FC236}">
                    <a16:creationId xmlns:a16="http://schemas.microsoft.com/office/drawing/2014/main" id="{2E247547-0873-804E-7640-1FC59F245F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5" name="Graphic 224">
                <a:extLst>
                  <a:ext uri="{FF2B5EF4-FFF2-40B4-BE49-F238E27FC236}">
                    <a16:creationId xmlns:a16="http://schemas.microsoft.com/office/drawing/2014/main" id="{B5C39020-7AE4-92A5-3701-6944364975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6" name="Graphic 225">
                <a:extLst>
                  <a:ext uri="{FF2B5EF4-FFF2-40B4-BE49-F238E27FC236}">
                    <a16:creationId xmlns:a16="http://schemas.microsoft.com/office/drawing/2014/main" id="{47DC7D3D-4876-2E9B-7CE7-2ADE7355F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7" name="Graphic 226">
                <a:extLst>
                  <a:ext uri="{FF2B5EF4-FFF2-40B4-BE49-F238E27FC236}">
                    <a16:creationId xmlns:a16="http://schemas.microsoft.com/office/drawing/2014/main" id="{9E4BC962-77C0-0EF7-1FE7-D0C776A896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C8059E7E-081B-1B95-C76E-182A741772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9" name="Graphic 228">
                <a:extLst>
                  <a:ext uri="{FF2B5EF4-FFF2-40B4-BE49-F238E27FC236}">
                    <a16:creationId xmlns:a16="http://schemas.microsoft.com/office/drawing/2014/main" id="{F066FD6E-31EB-F09F-C362-CD8D837C30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0" name="Graphic 229">
                <a:extLst>
                  <a:ext uri="{FF2B5EF4-FFF2-40B4-BE49-F238E27FC236}">
                    <a16:creationId xmlns:a16="http://schemas.microsoft.com/office/drawing/2014/main" id="{0E3801C9-780B-73BF-BDCE-147F7E321C0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1" name="Graphic 230">
                <a:extLst>
                  <a:ext uri="{FF2B5EF4-FFF2-40B4-BE49-F238E27FC236}">
                    <a16:creationId xmlns:a16="http://schemas.microsoft.com/office/drawing/2014/main" id="{90716589-2A0B-22D2-A481-0103826015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29B5439-CF1F-DA39-CB4B-82242D6436C5}"/>
                </a:ext>
              </a:extLst>
            </p:cNvPr>
            <p:cNvGrpSpPr/>
            <p:nvPr userDrawn="1"/>
          </p:nvGrpSpPr>
          <p:grpSpPr>
            <a:xfrm>
              <a:off x="8116236" y="464335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33" name="Graphic 232">
                <a:extLst>
                  <a:ext uri="{FF2B5EF4-FFF2-40B4-BE49-F238E27FC236}">
                    <a16:creationId xmlns:a16="http://schemas.microsoft.com/office/drawing/2014/main" id="{420F5041-C8C0-F880-7B77-E7ECAC9AFD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4" name="Graphic 233">
                <a:extLst>
                  <a:ext uri="{FF2B5EF4-FFF2-40B4-BE49-F238E27FC236}">
                    <a16:creationId xmlns:a16="http://schemas.microsoft.com/office/drawing/2014/main" id="{7B9C0F5C-5663-98D3-CADB-729BF0043B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3BB695B1-EF5E-A1F9-B6D5-73A7BFA79D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2DA6BFE2-216D-F6F2-3342-58C3F73439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7" name="Graphic 236">
                <a:extLst>
                  <a:ext uri="{FF2B5EF4-FFF2-40B4-BE49-F238E27FC236}">
                    <a16:creationId xmlns:a16="http://schemas.microsoft.com/office/drawing/2014/main" id="{CF273F3A-634F-05FD-C3F6-21DB30B0CB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65AA658F-F957-25F3-5ED5-7F80501C27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23DB1523-5D7E-3047-CB5D-D0CF46BC4A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0" name="Graphic 239">
                <a:extLst>
                  <a:ext uri="{FF2B5EF4-FFF2-40B4-BE49-F238E27FC236}">
                    <a16:creationId xmlns:a16="http://schemas.microsoft.com/office/drawing/2014/main" id="{2BD42A31-6AC2-EDD9-DA48-EE023BBEC3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1" name="Graphic 240">
                <a:extLst>
                  <a:ext uri="{FF2B5EF4-FFF2-40B4-BE49-F238E27FC236}">
                    <a16:creationId xmlns:a16="http://schemas.microsoft.com/office/drawing/2014/main" id="{CD0E900F-E18A-8C38-F07D-F4561F3D8D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2" name="Graphic 241">
                <a:extLst>
                  <a:ext uri="{FF2B5EF4-FFF2-40B4-BE49-F238E27FC236}">
                    <a16:creationId xmlns:a16="http://schemas.microsoft.com/office/drawing/2014/main" id="{E03916A6-0589-CF11-2561-227863CEC3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3" name="Graphic 242">
                <a:extLst>
                  <a:ext uri="{FF2B5EF4-FFF2-40B4-BE49-F238E27FC236}">
                    <a16:creationId xmlns:a16="http://schemas.microsoft.com/office/drawing/2014/main" id="{4018D725-C1F3-A10D-F3B9-D70BB31CF8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4" name="Graphic 243">
                <a:extLst>
                  <a:ext uri="{FF2B5EF4-FFF2-40B4-BE49-F238E27FC236}">
                    <a16:creationId xmlns:a16="http://schemas.microsoft.com/office/drawing/2014/main" id="{453D3086-1C7A-51BE-D7FC-B745896DA1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5" name="Graphic 244">
                <a:extLst>
                  <a:ext uri="{FF2B5EF4-FFF2-40B4-BE49-F238E27FC236}">
                    <a16:creationId xmlns:a16="http://schemas.microsoft.com/office/drawing/2014/main" id="{E5BDEE2C-CE0B-F930-AFB5-F99C2D92F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6" name="Graphic 245">
                <a:extLst>
                  <a:ext uri="{FF2B5EF4-FFF2-40B4-BE49-F238E27FC236}">
                    <a16:creationId xmlns:a16="http://schemas.microsoft.com/office/drawing/2014/main" id="{D7B4FB96-ED4D-5741-C5E9-BADCC9AA19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7" name="Graphic 246">
                <a:extLst>
                  <a:ext uri="{FF2B5EF4-FFF2-40B4-BE49-F238E27FC236}">
                    <a16:creationId xmlns:a16="http://schemas.microsoft.com/office/drawing/2014/main" id="{87099AA1-D77D-5672-E7E1-7A73F1B7FD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DF3268E-4433-1D40-4495-13BA46FB2E47}"/>
                </a:ext>
              </a:extLst>
            </p:cNvPr>
            <p:cNvGrpSpPr/>
            <p:nvPr userDrawn="1"/>
          </p:nvGrpSpPr>
          <p:grpSpPr>
            <a:xfrm>
              <a:off x="8116235" y="496991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9" name="Graphic 248">
                <a:extLst>
                  <a:ext uri="{FF2B5EF4-FFF2-40B4-BE49-F238E27FC236}">
                    <a16:creationId xmlns:a16="http://schemas.microsoft.com/office/drawing/2014/main" id="{5C8F6FD3-3A1B-C632-3AEB-442731A2D3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0" name="Graphic 249">
                <a:extLst>
                  <a:ext uri="{FF2B5EF4-FFF2-40B4-BE49-F238E27FC236}">
                    <a16:creationId xmlns:a16="http://schemas.microsoft.com/office/drawing/2014/main" id="{0E270E63-C349-D49F-3665-EFD6821FCD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1" name="Graphic 250">
                <a:extLst>
                  <a:ext uri="{FF2B5EF4-FFF2-40B4-BE49-F238E27FC236}">
                    <a16:creationId xmlns:a16="http://schemas.microsoft.com/office/drawing/2014/main" id="{3853E2EB-1386-D032-C79B-BF891808B1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2" name="Graphic 251">
                <a:extLst>
                  <a:ext uri="{FF2B5EF4-FFF2-40B4-BE49-F238E27FC236}">
                    <a16:creationId xmlns:a16="http://schemas.microsoft.com/office/drawing/2014/main" id="{3539A96A-4256-B643-0C48-89F0B293D9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3" name="Graphic 252">
                <a:extLst>
                  <a:ext uri="{FF2B5EF4-FFF2-40B4-BE49-F238E27FC236}">
                    <a16:creationId xmlns:a16="http://schemas.microsoft.com/office/drawing/2014/main" id="{C2F49405-A345-4898-00C2-2DCC600E6E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4" name="Graphic 253">
                <a:extLst>
                  <a:ext uri="{FF2B5EF4-FFF2-40B4-BE49-F238E27FC236}">
                    <a16:creationId xmlns:a16="http://schemas.microsoft.com/office/drawing/2014/main" id="{87353182-7A51-C55D-4AED-04F5C184EB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5" name="Graphic 254">
                <a:extLst>
                  <a:ext uri="{FF2B5EF4-FFF2-40B4-BE49-F238E27FC236}">
                    <a16:creationId xmlns:a16="http://schemas.microsoft.com/office/drawing/2014/main" id="{6F25A41B-3BC8-1B5A-1272-915D369ECB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6" name="Graphic 255">
                <a:extLst>
                  <a:ext uri="{FF2B5EF4-FFF2-40B4-BE49-F238E27FC236}">
                    <a16:creationId xmlns:a16="http://schemas.microsoft.com/office/drawing/2014/main" id="{9F2BFC65-C9F7-E165-30DD-51FA25B065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7" name="Graphic 256">
                <a:extLst>
                  <a:ext uri="{FF2B5EF4-FFF2-40B4-BE49-F238E27FC236}">
                    <a16:creationId xmlns:a16="http://schemas.microsoft.com/office/drawing/2014/main" id="{625AA3AF-06B2-A631-F0A1-BA4E790F59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8" name="Graphic 257">
                <a:extLst>
                  <a:ext uri="{FF2B5EF4-FFF2-40B4-BE49-F238E27FC236}">
                    <a16:creationId xmlns:a16="http://schemas.microsoft.com/office/drawing/2014/main" id="{009D9E94-593E-AFF3-8C6B-66BE1BF6AB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9" name="Graphic 258">
                <a:extLst>
                  <a:ext uri="{FF2B5EF4-FFF2-40B4-BE49-F238E27FC236}">
                    <a16:creationId xmlns:a16="http://schemas.microsoft.com/office/drawing/2014/main" id="{E2D8928E-3EF9-6E70-8F76-E905C7AF8E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0" name="Graphic 259">
                <a:extLst>
                  <a:ext uri="{FF2B5EF4-FFF2-40B4-BE49-F238E27FC236}">
                    <a16:creationId xmlns:a16="http://schemas.microsoft.com/office/drawing/2014/main" id="{374AFAAA-1E1E-87A5-98D9-0036E2EF09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1" name="Graphic 260">
                <a:extLst>
                  <a:ext uri="{FF2B5EF4-FFF2-40B4-BE49-F238E27FC236}">
                    <a16:creationId xmlns:a16="http://schemas.microsoft.com/office/drawing/2014/main" id="{9011B178-49EA-82D9-71D4-EA6B389FE4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2" name="Graphic 261">
                <a:extLst>
                  <a:ext uri="{FF2B5EF4-FFF2-40B4-BE49-F238E27FC236}">
                    <a16:creationId xmlns:a16="http://schemas.microsoft.com/office/drawing/2014/main" id="{1153D24A-A559-1DCD-92C1-BF64E90432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3" name="Graphic 262">
                <a:extLst>
                  <a:ext uri="{FF2B5EF4-FFF2-40B4-BE49-F238E27FC236}">
                    <a16:creationId xmlns:a16="http://schemas.microsoft.com/office/drawing/2014/main" id="{7C813B32-366C-1A50-C839-C5491A072D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4687507-9EE4-9E05-9128-65024D2F3B4D}"/>
                </a:ext>
              </a:extLst>
            </p:cNvPr>
            <p:cNvGrpSpPr/>
            <p:nvPr userDrawn="1"/>
          </p:nvGrpSpPr>
          <p:grpSpPr>
            <a:xfrm>
              <a:off x="8116234" y="529647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65" name="Graphic 264">
                <a:extLst>
                  <a:ext uri="{FF2B5EF4-FFF2-40B4-BE49-F238E27FC236}">
                    <a16:creationId xmlns:a16="http://schemas.microsoft.com/office/drawing/2014/main" id="{8C98355D-097D-BA51-E161-5F89D97C1C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6" name="Graphic 265">
                <a:extLst>
                  <a:ext uri="{FF2B5EF4-FFF2-40B4-BE49-F238E27FC236}">
                    <a16:creationId xmlns:a16="http://schemas.microsoft.com/office/drawing/2014/main" id="{159EAA28-F365-B4CD-E8A2-B0217ED4D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7" name="Graphic 266">
                <a:extLst>
                  <a:ext uri="{FF2B5EF4-FFF2-40B4-BE49-F238E27FC236}">
                    <a16:creationId xmlns:a16="http://schemas.microsoft.com/office/drawing/2014/main" id="{488E2BC3-C563-C705-07FC-FBC4658D89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8" name="Graphic 267">
                <a:extLst>
                  <a:ext uri="{FF2B5EF4-FFF2-40B4-BE49-F238E27FC236}">
                    <a16:creationId xmlns:a16="http://schemas.microsoft.com/office/drawing/2014/main" id="{01F8046B-CFA7-F02A-9D46-2CD029C56D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9" name="Graphic 268">
                <a:extLst>
                  <a:ext uri="{FF2B5EF4-FFF2-40B4-BE49-F238E27FC236}">
                    <a16:creationId xmlns:a16="http://schemas.microsoft.com/office/drawing/2014/main" id="{8986B5DE-C5DB-EA6C-5400-BC0C2976B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0" name="Graphic 269">
                <a:extLst>
                  <a:ext uri="{FF2B5EF4-FFF2-40B4-BE49-F238E27FC236}">
                    <a16:creationId xmlns:a16="http://schemas.microsoft.com/office/drawing/2014/main" id="{B933D42E-6C98-869B-12AD-266AB3900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1" name="Graphic 270">
                <a:extLst>
                  <a:ext uri="{FF2B5EF4-FFF2-40B4-BE49-F238E27FC236}">
                    <a16:creationId xmlns:a16="http://schemas.microsoft.com/office/drawing/2014/main" id="{73038FA8-BDE6-EC47-AED9-A857AAA229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2" name="Graphic 271">
                <a:extLst>
                  <a:ext uri="{FF2B5EF4-FFF2-40B4-BE49-F238E27FC236}">
                    <a16:creationId xmlns:a16="http://schemas.microsoft.com/office/drawing/2014/main" id="{DF596506-B6FF-2CAB-AECD-122C75A41C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3" name="Graphic 272">
                <a:extLst>
                  <a:ext uri="{FF2B5EF4-FFF2-40B4-BE49-F238E27FC236}">
                    <a16:creationId xmlns:a16="http://schemas.microsoft.com/office/drawing/2014/main" id="{33753D93-E36C-55F0-3C52-7B7A433834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4" name="Graphic 273">
                <a:extLst>
                  <a:ext uri="{FF2B5EF4-FFF2-40B4-BE49-F238E27FC236}">
                    <a16:creationId xmlns:a16="http://schemas.microsoft.com/office/drawing/2014/main" id="{1C76E1D6-DA74-3B34-2D96-007BD35E7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5" name="Graphic 274">
                <a:extLst>
                  <a:ext uri="{FF2B5EF4-FFF2-40B4-BE49-F238E27FC236}">
                    <a16:creationId xmlns:a16="http://schemas.microsoft.com/office/drawing/2014/main" id="{F98EF6B9-AE98-C1BF-25DE-5F51529021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6" name="Graphic 275">
                <a:extLst>
                  <a:ext uri="{FF2B5EF4-FFF2-40B4-BE49-F238E27FC236}">
                    <a16:creationId xmlns:a16="http://schemas.microsoft.com/office/drawing/2014/main" id="{46BF9F42-6895-29E3-9003-E2C4202C00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7" name="Graphic 276">
                <a:extLst>
                  <a:ext uri="{FF2B5EF4-FFF2-40B4-BE49-F238E27FC236}">
                    <a16:creationId xmlns:a16="http://schemas.microsoft.com/office/drawing/2014/main" id="{3FB8FB69-1E4E-D712-19BF-35CAD71F9C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8" name="Graphic 277">
                <a:extLst>
                  <a:ext uri="{FF2B5EF4-FFF2-40B4-BE49-F238E27FC236}">
                    <a16:creationId xmlns:a16="http://schemas.microsoft.com/office/drawing/2014/main" id="{325895BA-71CA-FFDA-8914-3E0A40BA7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9" name="Graphic 278">
                <a:extLst>
                  <a:ext uri="{FF2B5EF4-FFF2-40B4-BE49-F238E27FC236}">
                    <a16:creationId xmlns:a16="http://schemas.microsoft.com/office/drawing/2014/main" id="{E0C32EE0-FB88-081A-ACB6-489459F3D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0EA00F1-967C-3B2B-4719-05A585D98585}"/>
                </a:ext>
              </a:extLst>
            </p:cNvPr>
            <p:cNvGrpSpPr/>
            <p:nvPr userDrawn="1"/>
          </p:nvGrpSpPr>
          <p:grpSpPr>
            <a:xfrm>
              <a:off x="8116233" y="562302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81" name="Graphic 280">
                <a:extLst>
                  <a:ext uri="{FF2B5EF4-FFF2-40B4-BE49-F238E27FC236}">
                    <a16:creationId xmlns:a16="http://schemas.microsoft.com/office/drawing/2014/main" id="{C1EDB310-0CE7-A4FD-04D0-45809F4640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2" name="Graphic 281">
                <a:extLst>
                  <a:ext uri="{FF2B5EF4-FFF2-40B4-BE49-F238E27FC236}">
                    <a16:creationId xmlns:a16="http://schemas.microsoft.com/office/drawing/2014/main" id="{2610F4B2-AF61-374C-0B4D-A986BDDB4F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3" name="Graphic 282">
                <a:extLst>
                  <a:ext uri="{FF2B5EF4-FFF2-40B4-BE49-F238E27FC236}">
                    <a16:creationId xmlns:a16="http://schemas.microsoft.com/office/drawing/2014/main" id="{E43A80D3-0FF7-E344-FCDA-509CBA8E4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4" name="Graphic 283">
                <a:extLst>
                  <a:ext uri="{FF2B5EF4-FFF2-40B4-BE49-F238E27FC236}">
                    <a16:creationId xmlns:a16="http://schemas.microsoft.com/office/drawing/2014/main" id="{051C937B-26CD-2832-F06A-E5B6D6D304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5" name="Graphic 284">
                <a:extLst>
                  <a:ext uri="{FF2B5EF4-FFF2-40B4-BE49-F238E27FC236}">
                    <a16:creationId xmlns:a16="http://schemas.microsoft.com/office/drawing/2014/main" id="{A2678095-3AB2-D568-B81B-83D2806926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6" name="Graphic 285">
                <a:extLst>
                  <a:ext uri="{FF2B5EF4-FFF2-40B4-BE49-F238E27FC236}">
                    <a16:creationId xmlns:a16="http://schemas.microsoft.com/office/drawing/2014/main" id="{D8E98A4B-1C5C-AA61-7D28-AD848EE619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7" name="Graphic 286">
                <a:extLst>
                  <a:ext uri="{FF2B5EF4-FFF2-40B4-BE49-F238E27FC236}">
                    <a16:creationId xmlns:a16="http://schemas.microsoft.com/office/drawing/2014/main" id="{A4BA1E2B-442E-B1DA-E6B3-29C5D71E9C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8" name="Graphic 287">
                <a:extLst>
                  <a:ext uri="{FF2B5EF4-FFF2-40B4-BE49-F238E27FC236}">
                    <a16:creationId xmlns:a16="http://schemas.microsoft.com/office/drawing/2014/main" id="{FA71FBFD-5FD9-CF37-FB41-281FE319A2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9" name="Graphic 288">
                <a:extLst>
                  <a:ext uri="{FF2B5EF4-FFF2-40B4-BE49-F238E27FC236}">
                    <a16:creationId xmlns:a16="http://schemas.microsoft.com/office/drawing/2014/main" id="{F0292A29-6330-AB41-5F0A-BBEC7729E6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0" name="Graphic 289">
                <a:extLst>
                  <a:ext uri="{FF2B5EF4-FFF2-40B4-BE49-F238E27FC236}">
                    <a16:creationId xmlns:a16="http://schemas.microsoft.com/office/drawing/2014/main" id="{11CC56D3-44A3-E0AA-E6C5-EA7A587814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1" name="Graphic 290">
                <a:extLst>
                  <a:ext uri="{FF2B5EF4-FFF2-40B4-BE49-F238E27FC236}">
                    <a16:creationId xmlns:a16="http://schemas.microsoft.com/office/drawing/2014/main" id="{48077B49-9658-AEF0-FCCA-E62A242C6F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2" name="Graphic 291">
                <a:extLst>
                  <a:ext uri="{FF2B5EF4-FFF2-40B4-BE49-F238E27FC236}">
                    <a16:creationId xmlns:a16="http://schemas.microsoft.com/office/drawing/2014/main" id="{52F0394E-5FB4-F8E9-FD38-464EF0096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3" name="Graphic 292">
                <a:extLst>
                  <a:ext uri="{FF2B5EF4-FFF2-40B4-BE49-F238E27FC236}">
                    <a16:creationId xmlns:a16="http://schemas.microsoft.com/office/drawing/2014/main" id="{3F11F2F9-EE72-D75D-552B-DEF2910AC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4" name="Graphic 293">
                <a:extLst>
                  <a:ext uri="{FF2B5EF4-FFF2-40B4-BE49-F238E27FC236}">
                    <a16:creationId xmlns:a16="http://schemas.microsoft.com/office/drawing/2014/main" id="{BAD9861E-7DD5-36AA-61F7-196511C552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5" name="Graphic 294">
                <a:extLst>
                  <a:ext uri="{FF2B5EF4-FFF2-40B4-BE49-F238E27FC236}">
                    <a16:creationId xmlns:a16="http://schemas.microsoft.com/office/drawing/2014/main" id="{B71CC89E-4A30-4DD2-A9B8-CDC9384839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CE1FADD4-DF75-25C1-93CA-47B022E79BCE}"/>
                </a:ext>
              </a:extLst>
            </p:cNvPr>
            <p:cNvGrpSpPr/>
            <p:nvPr userDrawn="1"/>
          </p:nvGrpSpPr>
          <p:grpSpPr>
            <a:xfrm>
              <a:off x="8116232" y="594958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5BB0723E-7505-63C1-00CB-A04AE410ED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03286BCC-F071-DEDE-8DB9-27B4858F49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9DDE2E0E-8666-DE82-4994-956F481369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0" name="Graphic 299">
                <a:extLst>
                  <a:ext uri="{FF2B5EF4-FFF2-40B4-BE49-F238E27FC236}">
                    <a16:creationId xmlns:a16="http://schemas.microsoft.com/office/drawing/2014/main" id="{57E84522-D5E3-7DCE-BA3F-34E8015559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1" name="Graphic 300">
                <a:extLst>
                  <a:ext uri="{FF2B5EF4-FFF2-40B4-BE49-F238E27FC236}">
                    <a16:creationId xmlns:a16="http://schemas.microsoft.com/office/drawing/2014/main" id="{25CFB2BF-0AF1-039E-C65E-797954B055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2" name="Graphic 301">
                <a:extLst>
                  <a:ext uri="{FF2B5EF4-FFF2-40B4-BE49-F238E27FC236}">
                    <a16:creationId xmlns:a16="http://schemas.microsoft.com/office/drawing/2014/main" id="{1D266958-892A-0E9A-4042-3FE8412019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3" name="Graphic 302">
                <a:extLst>
                  <a:ext uri="{FF2B5EF4-FFF2-40B4-BE49-F238E27FC236}">
                    <a16:creationId xmlns:a16="http://schemas.microsoft.com/office/drawing/2014/main" id="{516D7FC5-FFF6-5171-340D-D76B15CE96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4" name="Graphic 303">
                <a:extLst>
                  <a:ext uri="{FF2B5EF4-FFF2-40B4-BE49-F238E27FC236}">
                    <a16:creationId xmlns:a16="http://schemas.microsoft.com/office/drawing/2014/main" id="{A45DF5D1-AB38-C424-9D29-4EDDC5AE74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5" name="Graphic 304">
                <a:extLst>
                  <a:ext uri="{FF2B5EF4-FFF2-40B4-BE49-F238E27FC236}">
                    <a16:creationId xmlns:a16="http://schemas.microsoft.com/office/drawing/2014/main" id="{D88CBC2A-E030-3C9B-FC31-E33AFFBEA9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6" name="Graphic 305">
                <a:extLst>
                  <a:ext uri="{FF2B5EF4-FFF2-40B4-BE49-F238E27FC236}">
                    <a16:creationId xmlns:a16="http://schemas.microsoft.com/office/drawing/2014/main" id="{6FA38EF0-183D-BB8F-642B-DBE862C5D1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7" name="Graphic 306">
                <a:extLst>
                  <a:ext uri="{FF2B5EF4-FFF2-40B4-BE49-F238E27FC236}">
                    <a16:creationId xmlns:a16="http://schemas.microsoft.com/office/drawing/2014/main" id="{4B2335A0-FDF4-D497-7859-EAF7D668A6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8" name="Graphic 307">
                <a:extLst>
                  <a:ext uri="{FF2B5EF4-FFF2-40B4-BE49-F238E27FC236}">
                    <a16:creationId xmlns:a16="http://schemas.microsoft.com/office/drawing/2014/main" id="{FCC4A692-EE83-8867-1A08-FF19186802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9" name="Graphic 308">
                <a:extLst>
                  <a:ext uri="{FF2B5EF4-FFF2-40B4-BE49-F238E27FC236}">
                    <a16:creationId xmlns:a16="http://schemas.microsoft.com/office/drawing/2014/main" id="{5A446CE2-9BDB-DCA5-7B96-C9983B5A02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0" name="Graphic 309">
                <a:extLst>
                  <a:ext uri="{FF2B5EF4-FFF2-40B4-BE49-F238E27FC236}">
                    <a16:creationId xmlns:a16="http://schemas.microsoft.com/office/drawing/2014/main" id="{EE96CCCF-4977-917B-46DE-26F5FD41B9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1" name="Graphic 310">
                <a:extLst>
                  <a:ext uri="{FF2B5EF4-FFF2-40B4-BE49-F238E27FC236}">
                    <a16:creationId xmlns:a16="http://schemas.microsoft.com/office/drawing/2014/main" id="{190996AC-967A-6B78-6867-3629AA5B45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B73F1E8D-D9F1-BFF8-4271-144A3190FFB5}"/>
                </a:ext>
              </a:extLst>
            </p:cNvPr>
            <p:cNvGrpSpPr/>
            <p:nvPr userDrawn="1"/>
          </p:nvGrpSpPr>
          <p:grpSpPr>
            <a:xfrm>
              <a:off x="8116231" y="627614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13" name="Graphic 312">
                <a:extLst>
                  <a:ext uri="{FF2B5EF4-FFF2-40B4-BE49-F238E27FC236}">
                    <a16:creationId xmlns:a16="http://schemas.microsoft.com/office/drawing/2014/main" id="{BF8990A2-D60E-182E-698E-7BE22B53B6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4" name="Graphic 313">
                <a:extLst>
                  <a:ext uri="{FF2B5EF4-FFF2-40B4-BE49-F238E27FC236}">
                    <a16:creationId xmlns:a16="http://schemas.microsoft.com/office/drawing/2014/main" id="{E5E97CA5-59E8-171B-2EAE-8AF0108E07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5" name="Graphic 314">
                <a:extLst>
                  <a:ext uri="{FF2B5EF4-FFF2-40B4-BE49-F238E27FC236}">
                    <a16:creationId xmlns:a16="http://schemas.microsoft.com/office/drawing/2014/main" id="{710E0737-91D3-509C-B2A5-842932DFC1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6" name="Graphic 315">
                <a:extLst>
                  <a:ext uri="{FF2B5EF4-FFF2-40B4-BE49-F238E27FC236}">
                    <a16:creationId xmlns:a16="http://schemas.microsoft.com/office/drawing/2014/main" id="{1D8E7C88-EF65-8097-B7EB-9398C295EF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7" name="Graphic 316">
                <a:extLst>
                  <a:ext uri="{FF2B5EF4-FFF2-40B4-BE49-F238E27FC236}">
                    <a16:creationId xmlns:a16="http://schemas.microsoft.com/office/drawing/2014/main" id="{1A28B94C-9D77-F3DA-D5E5-AEE18768E2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8" name="Graphic 317">
                <a:extLst>
                  <a:ext uri="{FF2B5EF4-FFF2-40B4-BE49-F238E27FC236}">
                    <a16:creationId xmlns:a16="http://schemas.microsoft.com/office/drawing/2014/main" id="{0774F65D-9F32-4243-A142-3060E0F53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9" name="Graphic 318">
                <a:extLst>
                  <a:ext uri="{FF2B5EF4-FFF2-40B4-BE49-F238E27FC236}">
                    <a16:creationId xmlns:a16="http://schemas.microsoft.com/office/drawing/2014/main" id="{5B2560A4-32F3-158C-0CD7-6A6411234A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0" name="Graphic 319">
                <a:extLst>
                  <a:ext uri="{FF2B5EF4-FFF2-40B4-BE49-F238E27FC236}">
                    <a16:creationId xmlns:a16="http://schemas.microsoft.com/office/drawing/2014/main" id="{C7EAEEAD-72C9-A8FC-D24D-D170762FF0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1" name="Graphic 320">
                <a:extLst>
                  <a:ext uri="{FF2B5EF4-FFF2-40B4-BE49-F238E27FC236}">
                    <a16:creationId xmlns:a16="http://schemas.microsoft.com/office/drawing/2014/main" id="{3102011E-2A70-6600-478C-1664CBE457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2" name="Graphic 321">
                <a:extLst>
                  <a:ext uri="{FF2B5EF4-FFF2-40B4-BE49-F238E27FC236}">
                    <a16:creationId xmlns:a16="http://schemas.microsoft.com/office/drawing/2014/main" id="{AD9D7551-F9C2-5C11-DF0C-76B90B0519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3" name="Graphic 322">
                <a:extLst>
                  <a:ext uri="{FF2B5EF4-FFF2-40B4-BE49-F238E27FC236}">
                    <a16:creationId xmlns:a16="http://schemas.microsoft.com/office/drawing/2014/main" id="{38F572A6-49B6-2C03-8CB8-EA35DA99FC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4" name="Graphic 323">
                <a:extLst>
                  <a:ext uri="{FF2B5EF4-FFF2-40B4-BE49-F238E27FC236}">
                    <a16:creationId xmlns:a16="http://schemas.microsoft.com/office/drawing/2014/main" id="{CEA0E242-7C2B-64AA-FFC9-D78EB2B4F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5" name="Graphic 324">
                <a:extLst>
                  <a:ext uri="{FF2B5EF4-FFF2-40B4-BE49-F238E27FC236}">
                    <a16:creationId xmlns:a16="http://schemas.microsoft.com/office/drawing/2014/main" id="{A0606ABF-5446-3951-A66A-E69CCC638C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6" name="Graphic 325">
                <a:extLst>
                  <a:ext uri="{FF2B5EF4-FFF2-40B4-BE49-F238E27FC236}">
                    <a16:creationId xmlns:a16="http://schemas.microsoft.com/office/drawing/2014/main" id="{4ABBFF9E-C099-EFB7-459B-7C4985A431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7" name="Graphic 326">
                <a:extLst>
                  <a:ext uri="{FF2B5EF4-FFF2-40B4-BE49-F238E27FC236}">
                    <a16:creationId xmlns:a16="http://schemas.microsoft.com/office/drawing/2014/main" id="{CB47DCB6-7427-09FC-3EDF-478C37163D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9264EB08-08B1-4A1F-112F-3694949D10BE}"/>
                </a:ext>
              </a:extLst>
            </p:cNvPr>
            <p:cNvGrpSpPr/>
            <p:nvPr userDrawn="1"/>
          </p:nvGrpSpPr>
          <p:grpSpPr>
            <a:xfrm>
              <a:off x="8116230" y="6602701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29" name="Graphic 328">
                <a:extLst>
                  <a:ext uri="{FF2B5EF4-FFF2-40B4-BE49-F238E27FC236}">
                    <a16:creationId xmlns:a16="http://schemas.microsoft.com/office/drawing/2014/main" id="{2A58EB21-F8FF-7579-0648-5E67AFD6C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0" name="Graphic 329">
                <a:extLst>
                  <a:ext uri="{FF2B5EF4-FFF2-40B4-BE49-F238E27FC236}">
                    <a16:creationId xmlns:a16="http://schemas.microsoft.com/office/drawing/2014/main" id="{C2957ECB-F06C-69AF-B3B0-EB2695911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1" name="Graphic 330">
                <a:extLst>
                  <a:ext uri="{FF2B5EF4-FFF2-40B4-BE49-F238E27FC236}">
                    <a16:creationId xmlns:a16="http://schemas.microsoft.com/office/drawing/2014/main" id="{D08CF712-5D84-6FB0-4229-2CFF3680B4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2" name="Graphic 331">
                <a:extLst>
                  <a:ext uri="{FF2B5EF4-FFF2-40B4-BE49-F238E27FC236}">
                    <a16:creationId xmlns:a16="http://schemas.microsoft.com/office/drawing/2014/main" id="{F3C2DB83-6E9D-8C9E-E8A5-85855D4BC1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3" name="Graphic 332">
                <a:extLst>
                  <a:ext uri="{FF2B5EF4-FFF2-40B4-BE49-F238E27FC236}">
                    <a16:creationId xmlns:a16="http://schemas.microsoft.com/office/drawing/2014/main" id="{BD54EDAC-48B4-E764-8A27-8520B7311F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4" name="Graphic 333">
                <a:extLst>
                  <a:ext uri="{FF2B5EF4-FFF2-40B4-BE49-F238E27FC236}">
                    <a16:creationId xmlns:a16="http://schemas.microsoft.com/office/drawing/2014/main" id="{402B0843-D677-2ED6-2B6D-0191792728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5" name="Graphic 334">
                <a:extLst>
                  <a:ext uri="{FF2B5EF4-FFF2-40B4-BE49-F238E27FC236}">
                    <a16:creationId xmlns:a16="http://schemas.microsoft.com/office/drawing/2014/main" id="{5B0750D3-712B-CEE1-B498-876B1C76F8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6" name="Graphic 335">
                <a:extLst>
                  <a:ext uri="{FF2B5EF4-FFF2-40B4-BE49-F238E27FC236}">
                    <a16:creationId xmlns:a16="http://schemas.microsoft.com/office/drawing/2014/main" id="{2FBCBE0E-BF7E-65B3-DA5B-B30346F37D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7" name="Graphic 336">
                <a:extLst>
                  <a:ext uri="{FF2B5EF4-FFF2-40B4-BE49-F238E27FC236}">
                    <a16:creationId xmlns:a16="http://schemas.microsoft.com/office/drawing/2014/main" id="{2231598E-7977-78A9-7A37-4E88B50520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8" name="Graphic 337">
                <a:extLst>
                  <a:ext uri="{FF2B5EF4-FFF2-40B4-BE49-F238E27FC236}">
                    <a16:creationId xmlns:a16="http://schemas.microsoft.com/office/drawing/2014/main" id="{EDA5CB6A-A4E0-3BCB-0EE6-D531C3D674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9" name="Graphic 338">
                <a:extLst>
                  <a:ext uri="{FF2B5EF4-FFF2-40B4-BE49-F238E27FC236}">
                    <a16:creationId xmlns:a16="http://schemas.microsoft.com/office/drawing/2014/main" id="{0F27DEE2-410F-D1DA-BDB3-0B3FCA814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0" name="Graphic 339">
                <a:extLst>
                  <a:ext uri="{FF2B5EF4-FFF2-40B4-BE49-F238E27FC236}">
                    <a16:creationId xmlns:a16="http://schemas.microsoft.com/office/drawing/2014/main" id="{D298AF01-66F3-0CAE-6BBF-2EF7469A07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1" name="Graphic 340">
                <a:extLst>
                  <a:ext uri="{FF2B5EF4-FFF2-40B4-BE49-F238E27FC236}">
                    <a16:creationId xmlns:a16="http://schemas.microsoft.com/office/drawing/2014/main" id="{9358EA47-07BC-FDA2-1D2F-B267D13D66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2" name="Graphic 341">
                <a:extLst>
                  <a:ext uri="{FF2B5EF4-FFF2-40B4-BE49-F238E27FC236}">
                    <a16:creationId xmlns:a16="http://schemas.microsoft.com/office/drawing/2014/main" id="{EE0BE182-77CC-EBAD-097D-6D3A9CE5C9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3" name="Graphic 342">
                <a:extLst>
                  <a:ext uri="{FF2B5EF4-FFF2-40B4-BE49-F238E27FC236}">
                    <a16:creationId xmlns:a16="http://schemas.microsoft.com/office/drawing/2014/main" id="{0BF3CF89-5124-D5DA-E8F5-CE07A48203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4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 343">
            <a:extLst>
              <a:ext uri="{FF2B5EF4-FFF2-40B4-BE49-F238E27FC236}">
                <a16:creationId xmlns:a16="http://schemas.microsoft.com/office/drawing/2014/main" id="{11D3A914-4DFC-FDE3-1650-8D52787A2E85}"/>
              </a:ext>
            </a:extLst>
          </p:cNvPr>
          <p:cNvGrpSpPr/>
          <p:nvPr userDrawn="1"/>
        </p:nvGrpSpPr>
        <p:grpSpPr>
          <a:xfrm>
            <a:off x="8116230" y="33442"/>
            <a:ext cx="4011604" cy="6778204"/>
            <a:chOff x="8116230" y="71542"/>
            <a:chExt cx="4011604" cy="6778204"/>
          </a:xfrm>
          <a:solidFill>
            <a:schemeClr val="accent2">
              <a:alpha val="15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8981B1-2E37-A9DF-8E5A-F4C96F365136}"/>
                </a:ext>
              </a:extLst>
            </p:cNvPr>
            <p:cNvGrpSpPr/>
            <p:nvPr userDrawn="1"/>
          </p:nvGrpSpPr>
          <p:grpSpPr>
            <a:xfrm>
              <a:off x="8116249" y="7154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475FA169-17CA-0178-EAD8-C50C43FFB9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BAB6AA9-F26D-C29F-053D-A5126476EB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E5E2227-08DA-5C31-E551-377A48ADAF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CB75150-5326-B374-F706-CE0C686B08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4DAE4136-F426-D9C9-DBA2-C37E9B75FD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6C743B1-9FA1-D880-F82D-BD773E2AD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40EF8E2-F8ED-DAAF-423E-1D68182528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067FEDE1-4F32-AD64-42A2-D2FD9AAE4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3B47FC6-A0CD-89F1-1573-8443869E9F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58F4FB5-778A-FA9F-A859-8B456B82E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A6C5AFA7-D2AE-10F2-8207-1BCE550820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F0301A7-64EF-A6D7-78A7-3F759CB7BA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5F627162-29AE-151E-A13D-CCF291DC1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6AD000E1-E61C-A4AE-577A-38ACCE7B70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71BEC24D-261A-E940-D3A6-29070A48F2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5839F8-F685-9EF1-F0D7-6D3267B2310B}"/>
                </a:ext>
              </a:extLst>
            </p:cNvPr>
            <p:cNvGrpSpPr/>
            <p:nvPr userDrawn="1"/>
          </p:nvGrpSpPr>
          <p:grpSpPr>
            <a:xfrm>
              <a:off x="8116249" y="39810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D99B6C8F-CDE6-BAD4-1561-32442A4AD7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7BABEC4-B068-547C-4E3B-039A1EFE4D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BF8F9DE-FDE0-3575-C913-5B4B382DC5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2C72EA44-AFE1-37CF-C4DB-CA4C70E394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FB093E6-84C5-496A-1F7D-1D9461E24B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5F20778-9837-75EF-8EAE-BE85DCA2D2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B38EB19B-7E26-EF29-89D7-87AD0ED457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830EEBB8-1CEC-1776-C2AB-6790E0E8C7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098D118A-1932-D06F-A407-CADD57C3EF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9408C8FD-112D-021C-68CC-C8150EBD22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3ACEEB7-5932-69C7-4304-6E587FBF7F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ACE5446-061A-EFC9-F9A4-2DEAA1B2E9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570BBE17-988B-E90F-E99D-85B066B0D8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713134C-CAA9-8F82-22B3-1F3793AEA1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3DEE8FA8-33E0-AFD3-1306-3D207F7433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965F9CC-E1D6-5E9A-FC76-4D1E8AA7DD71}"/>
                </a:ext>
              </a:extLst>
            </p:cNvPr>
            <p:cNvGrpSpPr/>
            <p:nvPr userDrawn="1"/>
          </p:nvGrpSpPr>
          <p:grpSpPr>
            <a:xfrm>
              <a:off x="8116248" y="72465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0D66996-6650-C93C-FE87-7666E50276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696CF37-2C3A-71FD-3D2A-C14F311D97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9092727-85D0-1F27-5568-D10DA5E6B5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AC4657CA-C38C-61B7-B279-600ECBE6BF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0E7C329-417B-2F2D-584C-6FC8A6F3BA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21141DC-DE4B-257E-47DC-BBCC270E94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C21B878C-9689-EF54-EF10-312947499E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6980FAAF-6DB3-B5AD-FF90-5592A2E7A1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E0F2FEF9-8F2A-527C-0360-4EDC78245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9E778167-79FD-354F-2744-3EB0F34E4D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A7F4C6FD-532B-23CE-4A9F-2155E41DE6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5A7C31FE-E897-0BDF-49A9-3EDC3D17B7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AC0B4E97-2AAE-2605-C0E8-B87D4A6E60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F2186517-7A3F-EF41-1B60-6FDD0BF2CF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B62D5B6-9733-B22B-B250-96A21AC8C5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81B357-4E73-8156-7548-A07F2B8BBABD}"/>
                </a:ext>
              </a:extLst>
            </p:cNvPr>
            <p:cNvGrpSpPr/>
            <p:nvPr userDrawn="1"/>
          </p:nvGrpSpPr>
          <p:grpSpPr>
            <a:xfrm>
              <a:off x="8116247" y="105121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80175DFB-4C69-6566-8F1E-2E8ACF31AF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88A96754-AB99-B74B-2755-21001AC286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7C0CDB62-26B6-961C-1AFA-2915C8A125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283BF31B-5000-76FE-4CD2-26CAD1CED7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6AF9359F-5225-329C-961D-C7F3DD15EF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E8E974DB-A57D-ECA4-97C3-D872B6761A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4BFABD94-70D8-81B9-7656-BE3FF8A7AF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4AA66A06-B477-3D45-7419-C87C335778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BD270A9B-644C-5A69-0C13-F5C1417CAD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A508F204-10F5-B3E0-C5F8-389CAA25C2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2C1EE384-2442-2081-1F96-C2A01D3BF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D55DCA93-000A-20D8-23BF-00BEAC258A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3BEDA48D-6A19-798F-D91D-1E85B3688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68B93489-53CF-01CF-A46C-7091101B0B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51199241-4AF0-0558-9088-B11C540719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9D6AFC4-CCAE-0171-13D9-1705C0DEB125}"/>
                </a:ext>
              </a:extLst>
            </p:cNvPr>
            <p:cNvGrpSpPr/>
            <p:nvPr userDrawn="1"/>
          </p:nvGrpSpPr>
          <p:grpSpPr>
            <a:xfrm>
              <a:off x="8116246" y="137777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AB767019-CE82-30DA-5C64-AA60DFFB5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D3EA5DB5-8FC5-99A8-33C7-9023D5DB1A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E878BD5-96EB-CB8A-0E5C-07DB79A07A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980CBB7C-020A-F848-449D-F12664075C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1F878828-2891-4512-D5AD-6B9FDB87DA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16E3999-6BBD-97E8-F408-5FC7A68C98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CD6D48B6-DB96-0BC1-9F71-FF725BE78F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FDADF425-5547-34C2-4DB0-DC29C10CFF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B52935C6-440C-4BE9-87A0-AC1A06FD9C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707CB737-A6D3-637B-FD64-0E721DC875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B4A4633F-F8B5-99CC-A07B-1577EE98D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A5A5FB56-105B-8CA9-807A-5255D1E99A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B5F868E4-93BB-1397-8751-54E5E0EC8F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415417D6-7A23-F1D1-3AF6-92D30D21E7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1F939BB7-A0E1-4063-BE83-D2703CF7D0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2B9D1C0-CA09-4D38-D900-F0C64BE54C4F}"/>
                </a:ext>
              </a:extLst>
            </p:cNvPr>
            <p:cNvGrpSpPr/>
            <p:nvPr userDrawn="1"/>
          </p:nvGrpSpPr>
          <p:grpSpPr>
            <a:xfrm>
              <a:off x="8116245" y="170433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89" name="Graphic 88">
                <a:extLst>
                  <a:ext uri="{FF2B5EF4-FFF2-40B4-BE49-F238E27FC236}">
                    <a16:creationId xmlns:a16="http://schemas.microsoft.com/office/drawing/2014/main" id="{6CC2EAD5-3584-A464-47F0-5D087CADD6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0" name="Graphic 89">
                <a:extLst>
                  <a:ext uri="{FF2B5EF4-FFF2-40B4-BE49-F238E27FC236}">
                    <a16:creationId xmlns:a16="http://schemas.microsoft.com/office/drawing/2014/main" id="{C437E434-23D2-0AE5-CEF2-B5F1BA2D33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1" name="Graphic 90">
                <a:extLst>
                  <a:ext uri="{FF2B5EF4-FFF2-40B4-BE49-F238E27FC236}">
                    <a16:creationId xmlns:a16="http://schemas.microsoft.com/office/drawing/2014/main" id="{34A7E0EA-230A-3E49-E786-1BA2C5F69A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CCCCEBE7-4A92-1D27-9B38-5FBB1B334E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AE70268A-3A49-0968-6744-6F1B65F6DD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B1B0FCC4-FD9D-79FE-DBB1-266AEFDF46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7218CD11-1C68-24A9-A359-30ED49C282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6" name="Graphic 95">
                <a:extLst>
                  <a:ext uri="{FF2B5EF4-FFF2-40B4-BE49-F238E27FC236}">
                    <a16:creationId xmlns:a16="http://schemas.microsoft.com/office/drawing/2014/main" id="{617B868E-66FA-9AFE-8360-B574F84E3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D0F330B2-FBE6-AB5E-35D4-11A75B88AD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F379C47B-488F-0A7F-C27A-75638AFF06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9" name="Graphic 98">
                <a:extLst>
                  <a:ext uri="{FF2B5EF4-FFF2-40B4-BE49-F238E27FC236}">
                    <a16:creationId xmlns:a16="http://schemas.microsoft.com/office/drawing/2014/main" id="{BF7BB548-DD43-18F9-BE18-E6C43A173F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74449CDB-3552-C827-A816-313F348BA9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814122A5-7D0B-FEF3-C484-6D97664C92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700B06D0-0F3F-4DEE-06F2-71F74A8556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3" name="Graphic 102">
                <a:extLst>
                  <a:ext uri="{FF2B5EF4-FFF2-40B4-BE49-F238E27FC236}">
                    <a16:creationId xmlns:a16="http://schemas.microsoft.com/office/drawing/2014/main" id="{01FBDC84-EB5F-58B3-25A1-8A8AB635C1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13030E-C4DE-D593-5454-9B1F688CD6EE}"/>
                </a:ext>
              </a:extLst>
            </p:cNvPr>
            <p:cNvGrpSpPr/>
            <p:nvPr userDrawn="1"/>
          </p:nvGrpSpPr>
          <p:grpSpPr>
            <a:xfrm>
              <a:off x="8116244" y="203089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8A8D9BDB-F26F-0FD4-1074-97B296B81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AB38FC4E-4D32-F5C2-596E-FF50201B17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7" name="Graphic 106">
                <a:extLst>
                  <a:ext uri="{FF2B5EF4-FFF2-40B4-BE49-F238E27FC236}">
                    <a16:creationId xmlns:a16="http://schemas.microsoft.com/office/drawing/2014/main" id="{2EC55B74-C5E2-4936-C2A6-2D14DE7B99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D9F6E743-2AD0-B291-8A19-6BA738A46A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06C79B11-DDE6-D659-6E2B-81C8396171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F18CE6C8-0E79-3598-A092-0D9A4DF83E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962FDD42-307B-AB37-248A-3497C4C366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78DC6554-AB27-11C2-6A6A-B4551F4BD0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CA981878-D2C6-6CDB-F94C-EBD2596962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19C877A2-163D-BA85-401A-8527E507FF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5" name="Graphic 114">
                <a:extLst>
                  <a:ext uri="{FF2B5EF4-FFF2-40B4-BE49-F238E27FC236}">
                    <a16:creationId xmlns:a16="http://schemas.microsoft.com/office/drawing/2014/main" id="{53FC76EB-3307-3095-BC2B-0FA4BFE9BE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6" name="Graphic 115">
                <a:extLst>
                  <a:ext uri="{FF2B5EF4-FFF2-40B4-BE49-F238E27FC236}">
                    <a16:creationId xmlns:a16="http://schemas.microsoft.com/office/drawing/2014/main" id="{CF0EFD69-9F28-36B6-1329-B04180942C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048159B9-40BF-64C7-3D25-A17A2938E6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179CA86B-FE1B-8C62-B16E-D29D43C7B3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9" name="Graphic 118">
                <a:extLst>
                  <a:ext uri="{FF2B5EF4-FFF2-40B4-BE49-F238E27FC236}">
                    <a16:creationId xmlns:a16="http://schemas.microsoft.com/office/drawing/2014/main" id="{D02E06C9-2B77-1B23-59D4-D4851405A5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1B82773-F2A8-4A58-2578-67AB75DA519E}"/>
                </a:ext>
              </a:extLst>
            </p:cNvPr>
            <p:cNvGrpSpPr/>
            <p:nvPr userDrawn="1"/>
          </p:nvGrpSpPr>
          <p:grpSpPr>
            <a:xfrm>
              <a:off x="8116243" y="235744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DFCB28F4-3998-F2D4-24FC-DA61FBA90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CC3D8FDE-D890-898F-BBA1-2FE9C595A7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1FE7865-DB91-EC63-C39A-B88E4F5E76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4" name="Graphic 123">
                <a:extLst>
                  <a:ext uri="{FF2B5EF4-FFF2-40B4-BE49-F238E27FC236}">
                    <a16:creationId xmlns:a16="http://schemas.microsoft.com/office/drawing/2014/main" id="{034FE042-BB8C-72D0-DEC7-E633AAC9AC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0F71C1A7-A2B8-05B8-324F-0B4CD1B3D8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5DF6B723-3887-76A3-C13F-AFF04542AD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B9AD3699-936C-875D-243C-46F3412A7C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8" name="Graphic 127">
                <a:extLst>
                  <a:ext uri="{FF2B5EF4-FFF2-40B4-BE49-F238E27FC236}">
                    <a16:creationId xmlns:a16="http://schemas.microsoft.com/office/drawing/2014/main" id="{F2A6F948-AA13-E1AC-628F-ADC143E707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E9F464FE-6AC3-5718-FBAB-83FA573B6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0" name="Graphic 129">
                <a:extLst>
                  <a:ext uri="{FF2B5EF4-FFF2-40B4-BE49-F238E27FC236}">
                    <a16:creationId xmlns:a16="http://schemas.microsoft.com/office/drawing/2014/main" id="{74111845-6D01-6623-D84A-90D03EFA91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5970C6F2-92B5-457E-9C52-9F2DB272A1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9C7452CA-2DAA-36CF-1762-8568857AB6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5527FBA2-A7AA-ED38-11B0-C5903137FD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053F46F-4F20-5BB9-5BE9-7049D1E534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5" name="Graphic 134">
                <a:extLst>
                  <a:ext uri="{FF2B5EF4-FFF2-40B4-BE49-F238E27FC236}">
                    <a16:creationId xmlns:a16="http://schemas.microsoft.com/office/drawing/2014/main" id="{83E83BC1-5648-331D-9FA7-E721757663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DFE09F2-270B-FDAC-5B0F-4651484E949D}"/>
                </a:ext>
              </a:extLst>
            </p:cNvPr>
            <p:cNvGrpSpPr/>
            <p:nvPr userDrawn="1"/>
          </p:nvGrpSpPr>
          <p:grpSpPr>
            <a:xfrm>
              <a:off x="8116242" y="268400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B0C6424D-B923-5FDD-01A6-D757F67EE7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3B11C8A3-B2F8-00DD-5B89-D9BA913495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9" name="Graphic 138">
                <a:extLst>
                  <a:ext uri="{FF2B5EF4-FFF2-40B4-BE49-F238E27FC236}">
                    <a16:creationId xmlns:a16="http://schemas.microsoft.com/office/drawing/2014/main" id="{D9B4F581-35FB-757F-D816-208040F6F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AAD3B858-428F-DC03-55EC-9AEDD5781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1" name="Graphic 140">
                <a:extLst>
                  <a:ext uri="{FF2B5EF4-FFF2-40B4-BE49-F238E27FC236}">
                    <a16:creationId xmlns:a16="http://schemas.microsoft.com/office/drawing/2014/main" id="{314302F5-01D1-C270-9840-C812FB0168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2" name="Graphic 141">
                <a:extLst>
                  <a:ext uri="{FF2B5EF4-FFF2-40B4-BE49-F238E27FC236}">
                    <a16:creationId xmlns:a16="http://schemas.microsoft.com/office/drawing/2014/main" id="{0D5E19BB-5803-7348-C33F-D3F9AAC501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3DE6487F-4019-6347-8F1F-6D9500B58E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75EBD02D-C646-EDB0-FC0E-312F66494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8576C754-D541-C4FE-F905-36D19412AA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id="{A2DED089-6587-F0BE-542F-C7187B81FD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7" name="Graphic 146">
                <a:extLst>
                  <a:ext uri="{FF2B5EF4-FFF2-40B4-BE49-F238E27FC236}">
                    <a16:creationId xmlns:a16="http://schemas.microsoft.com/office/drawing/2014/main" id="{BB087771-F502-D18C-AF08-D270EBB59E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8" name="Graphic 147">
                <a:extLst>
                  <a:ext uri="{FF2B5EF4-FFF2-40B4-BE49-F238E27FC236}">
                    <a16:creationId xmlns:a16="http://schemas.microsoft.com/office/drawing/2014/main" id="{31215A97-99DD-B8F1-B291-B335C9EE32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ABCD290E-4C46-24EA-36AD-2A1B617A41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8E852C24-8127-BA63-F6ED-C8B35B5D66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A6A10F7C-BF48-1FBE-937C-9DA99B581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37FD9D0-FB5C-F88E-BD90-52AB8794DC99}"/>
                </a:ext>
              </a:extLst>
            </p:cNvPr>
            <p:cNvGrpSpPr/>
            <p:nvPr userDrawn="1"/>
          </p:nvGrpSpPr>
          <p:grpSpPr>
            <a:xfrm>
              <a:off x="8116241" y="301056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53" name="Graphic 152">
                <a:extLst>
                  <a:ext uri="{FF2B5EF4-FFF2-40B4-BE49-F238E27FC236}">
                    <a16:creationId xmlns:a16="http://schemas.microsoft.com/office/drawing/2014/main" id="{D90C4BD1-D5DA-B65B-961B-A02F9A526B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4" name="Graphic 153">
                <a:extLst>
                  <a:ext uri="{FF2B5EF4-FFF2-40B4-BE49-F238E27FC236}">
                    <a16:creationId xmlns:a16="http://schemas.microsoft.com/office/drawing/2014/main" id="{479FC609-5F4E-389D-3911-9ACD2CD7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5" name="Graphic 154">
                <a:extLst>
                  <a:ext uri="{FF2B5EF4-FFF2-40B4-BE49-F238E27FC236}">
                    <a16:creationId xmlns:a16="http://schemas.microsoft.com/office/drawing/2014/main" id="{9AC2069B-3303-8B89-8DA8-92754BB386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58EAFBEC-415A-6764-E6AE-0884B8FACE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7" name="Graphic 156">
                <a:extLst>
                  <a:ext uri="{FF2B5EF4-FFF2-40B4-BE49-F238E27FC236}">
                    <a16:creationId xmlns:a16="http://schemas.microsoft.com/office/drawing/2014/main" id="{938F40BC-0003-77CD-361F-F2E97DCD12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8" name="Graphic 157">
                <a:extLst>
                  <a:ext uri="{FF2B5EF4-FFF2-40B4-BE49-F238E27FC236}">
                    <a16:creationId xmlns:a16="http://schemas.microsoft.com/office/drawing/2014/main" id="{B4B02160-19C9-DE3C-B095-9399400EA2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9" name="Graphic 158">
                <a:extLst>
                  <a:ext uri="{FF2B5EF4-FFF2-40B4-BE49-F238E27FC236}">
                    <a16:creationId xmlns:a16="http://schemas.microsoft.com/office/drawing/2014/main" id="{D7751011-94A6-C114-0AF7-6D4CDB0716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EB50877E-43B4-B0D9-48DC-730741E31D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BBD33CC5-1FF9-7EE8-BC46-CB3687861D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2" name="Graphic 161">
                <a:extLst>
                  <a:ext uri="{FF2B5EF4-FFF2-40B4-BE49-F238E27FC236}">
                    <a16:creationId xmlns:a16="http://schemas.microsoft.com/office/drawing/2014/main" id="{708C4371-6912-A411-AB69-D14BE79A43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3" name="Graphic 162">
                <a:extLst>
                  <a:ext uri="{FF2B5EF4-FFF2-40B4-BE49-F238E27FC236}">
                    <a16:creationId xmlns:a16="http://schemas.microsoft.com/office/drawing/2014/main" id="{6847C35E-989B-C124-BBD5-2846A1930A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9BC0106F-DECA-4001-7C18-1D77DD742A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5" name="Graphic 164">
                <a:extLst>
                  <a:ext uri="{FF2B5EF4-FFF2-40B4-BE49-F238E27FC236}">
                    <a16:creationId xmlns:a16="http://schemas.microsoft.com/office/drawing/2014/main" id="{C3D59A94-A7CA-D5E0-1DE8-ADFF53C6B5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6" name="Graphic 165">
                <a:extLst>
                  <a:ext uri="{FF2B5EF4-FFF2-40B4-BE49-F238E27FC236}">
                    <a16:creationId xmlns:a16="http://schemas.microsoft.com/office/drawing/2014/main" id="{3C926DB3-E1A1-A6A7-EE93-69CA529B08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7" name="Graphic 166">
                <a:extLst>
                  <a:ext uri="{FF2B5EF4-FFF2-40B4-BE49-F238E27FC236}">
                    <a16:creationId xmlns:a16="http://schemas.microsoft.com/office/drawing/2014/main" id="{BCF897C5-8A89-9550-9A0C-918F3616A7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9E6D3CC-35B9-8296-9513-6F2D0FD951B4}"/>
                </a:ext>
              </a:extLst>
            </p:cNvPr>
            <p:cNvGrpSpPr/>
            <p:nvPr userDrawn="1"/>
          </p:nvGrpSpPr>
          <p:grpSpPr>
            <a:xfrm>
              <a:off x="8116240" y="333712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8078A3C1-3485-73BA-9A75-DABD87D7BE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0" name="Graphic 169">
                <a:extLst>
                  <a:ext uri="{FF2B5EF4-FFF2-40B4-BE49-F238E27FC236}">
                    <a16:creationId xmlns:a16="http://schemas.microsoft.com/office/drawing/2014/main" id="{A366CCED-901F-618D-FA10-13E045D7F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51B50A3F-9381-87AD-E2AE-FA5588A5EE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2435A21E-EF85-B7E4-9D99-71979843EC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3" name="Graphic 172">
                <a:extLst>
                  <a:ext uri="{FF2B5EF4-FFF2-40B4-BE49-F238E27FC236}">
                    <a16:creationId xmlns:a16="http://schemas.microsoft.com/office/drawing/2014/main" id="{639FDA7B-AE74-3119-F81F-18CC806096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4" name="Graphic 173">
                <a:extLst>
                  <a:ext uri="{FF2B5EF4-FFF2-40B4-BE49-F238E27FC236}">
                    <a16:creationId xmlns:a16="http://schemas.microsoft.com/office/drawing/2014/main" id="{41AF763D-35E6-BB8D-7816-8A28F534B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5" name="Graphic 174">
                <a:extLst>
                  <a:ext uri="{FF2B5EF4-FFF2-40B4-BE49-F238E27FC236}">
                    <a16:creationId xmlns:a16="http://schemas.microsoft.com/office/drawing/2014/main" id="{DA7828BA-AF91-77EF-0A25-CE6C17A21C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6" name="Graphic 175">
                <a:extLst>
                  <a:ext uri="{FF2B5EF4-FFF2-40B4-BE49-F238E27FC236}">
                    <a16:creationId xmlns:a16="http://schemas.microsoft.com/office/drawing/2014/main" id="{31062621-840D-70E3-B60C-F60C02584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7" name="Graphic 176">
                <a:extLst>
                  <a:ext uri="{FF2B5EF4-FFF2-40B4-BE49-F238E27FC236}">
                    <a16:creationId xmlns:a16="http://schemas.microsoft.com/office/drawing/2014/main" id="{D931B853-B886-BFE8-6D33-E31B14292D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8" name="Graphic 177">
                <a:extLst>
                  <a:ext uri="{FF2B5EF4-FFF2-40B4-BE49-F238E27FC236}">
                    <a16:creationId xmlns:a16="http://schemas.microsoft.com/office/drawing/2014/main" id="{22A84E92-9951-9389-2762-BD5D15492E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9" name="Graphic 178">
                <a:extLst>
                  <a:ext uri="{FF2B5EF4-FFF2-40B4-BE49-F238E27FC236}">
                    <a16:creationId xmlns:a16="http://schemas.microsoft.com/office/drawing/2014/main" id="{19BF5935-4A6D-CACB-6D01-9FAB4BC4CA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543F0A6F-89C5-DF4F-0D15-D18AE6C6B0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1" name="Graphic 180">
                <a:extLst>
                  <a:ext uri="{FF2B5EF4-FFF2-40B4-BE49-F238E27FC236}">
                    <a16:creationId xmlns:a16="http://schemas.microsoft.com/office/drawing/2014/main" id="{080B023A-7480-B643-B887-C4207AB364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2" name="Graphic 181">
                <a:extLst>
                  <a:ext uri="{FF2B5EF4-FFF2-40B4-BE49-F238E27FC236}">
                    <a16:creationId xmlns:a16="http://schemas.microsoft.com/office/drawing/2014/main" id="{EFDB4461-1905-A86B-ACF4-BCC92B58FA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3" name="Graphic 182">
                <a:extLst>
                  <a:ext uri="{FF2B5EF4-FFF2-40B4-BE49-F238E27FC236}">
                    <a16:creationId xmlns:a16="http://schemas.microsoft.com/office/drawing/2014/main" id="{6A10063F-ADEC-C9F1-7188-E0A91DAF9F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8BDBAD5-B6BA-7C92-20C1-579F68D14512}"/>
                </a:ext>
              </a:extLst>
            </p:cNvPr>
            <p:cNvGrpSpPr/>
            <p:nvPr userDrawn="1"/>
          </p:nvGrpSpPr>
          <p:grpSpPr>
            <a:xfrm>
              <a:off x="8116239" y="366368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85" name="Graphic 184">
                <a:extLst>
                  <a:ext uri="{FF2B5EF4-FFF2-40B4-BE49-F238E27FC236}">
                    <a16:creationId xmlns:a16="http://schemas.microsoft.com/office/drawing/2014/main" id="{7964506A-9A44-8A60-4AF8-7C7C25E19B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B7A961DE-4B65-8E86-F205-0CE871148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7" name="Graphic 186">
                <a:extLst>
                  <a:ext uri="{FF2B5EF4-FFF2-40B4-BE49-F238E27FC236}">
                    <a16:creationId xmlns:a16="http://schemas.microsoft.com/office/drawing/2014/main" id="{8E2E7DC1-F762-49FC-61C3-619B06984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8" name="Graphic 187">
                <a:extLst>
                  <a:ext uri="{FF2B5EF4-FFF2-40B4-BE49-F238E27FC236}">
                    <a16:creationId xmlns:a16="http://schemas.microsoft.com/office/drawing/2014/main" id="{174FE9AA-958F-63BE-E060-96B679F279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9" name="Graphic 188">
                <a:extLst>
                  <a:ext uri="{FF2B5EF4-FFF2-40B4-BE49-F238E27FC236}">
                    <a16:creationId xmlns:a16="http://schemas.microsoft.com/office/drawing/2014/main" id="{1E8641C4-B1B4-6094-7FE0-DC2F573AC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0" name="Graphic 189">
                <a:extLst>
                  <a:ext uri="{FF2B5EF4-FFF2-40B4-BE49-F238E27FC236}">
                    <a16:creationId xmlns:a16="http://schemas.microsoft.com/office/drawing/2014/main" id="{8A258D77-2CAB-995B-C56D-E50B983D20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1" name="Graphic 190">
                <a:extLst>
                  <a:ext uri="{FF2B5EF4-FFF2-40B4-BE49-F238E27FC236}">
                    <a16:creationId xmlns:a16="http://schemas.microsoft.com/office/drawing/2014/main" id="{9D8CD7C2-25FC-9899-B8B5-8047FF4BDA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2" name="Graphic 191">
                <a:extLst>
                  <a:ext uri="{FF2B5EF4-FFF2-40B4-BE49-F238E27FC236}">
                    <a16:creationId xmlns:a16="http://schemas.microsoft.com/office/drawing/2014/main" id="{550A6B42-7448-CCFD-3E70-7772D23AF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3" name="Graphic 192">
                <a:extLst>
                  <a:ext uri="{FF2B5EF4-FFF2-40B4-BE49-F238E27FC236}">
                    <a16:creationId xmlns:a16="http://schemas.microsoft.com/office/drawing/2014/main" id="{08209F3D-4922-8A91-7B1A-FA1AB78B5A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B6889B04-1399-F12A-BDBC-8CD7B82AB9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5" name="Graphic 194">
                <a:extLst>
                  <a:ext uri="{FF2B5EF4-FFF2-40B4-BE49-F238E27FC236}">
                    <a16:creationId xmlns:a16="http://schemas.microsoft.com/office/drawing/2014/main" id="{99F552CC-B3EA-E76B-924A-73F9194122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41E61C11-0B98-F5CB-340C-891F86C73B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7" name="Graphic 196">
                <a:extLst>
                  <a:ext uri="{FF2B5EF4-FFF2-40B4-BE49-F238E27FC236}">
                    <a16:creationId xmlns:a16="http://schemas.microsoft.com/office/drawing/2014/main" id="{29D8E834-1364-5589-8F8E-30AFDACA0C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8" name="Graphic 197">
                <a:extLst>
                  <a:ext uri="{FF2B5EF4-FFF2-40B4-BE49-F238E27FC236}">
                    <a16:creationId xmlns:a16="http://schemas.microsoft.com/office/drawing/2014/main" id="{9960E2C3-5F22-C20A-88A9-D913E9193C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9" name="Graphic 198">
                <a:extLst>
                  <a:ext uri="{FF2B5EF4-FFF2-40B4-BE49-F238E27FC236}">
                    <a16:creationId xmlns:a16="http://schemas.microsoft.com/office/drawing/2014/main" id="{681E592D-68FC-5A81-EFD4-172D079C63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E322247-7E6E-4821-2BBD-4C902A444348}"/>
                </a:ext>
              </a:extLst>
            </p:cNvPr>
            <p:cNvGrpSpPr/>
            <p:nvPr userDrawn="1"/>
          </p:nvGrpSpPr>
          <p:grpSpPr>
            <a:xfrm>
              <a:off x="8116238" y="399023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01" name="Graphic 200">
                <a:extLst>
                  <a:ext uri="{FF2B5EF4-FFF2-40B4-BE49-F238E27FC236}">
                    <a16:creationId xmlns:a16="http://schemas.microsoft.com/office/drawing/2014/main" id="{0988D191-BB3D-84C7-A1E8-CC07659EB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2" name="Graphic 201">
                <a:extLst>
                  <a:ext uri="{FF2B5EF4-FFF2-40B4-BE49-F238E27FC236}">
                    <a16:creationId xmlns:a16="http://schemas.microsoft.com/office/drawing/2014/main" id="{6BD6DDA6-CE23-8E44-64FE-7729D025F6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3" name="Graphic 202">
                <a:extLst>
                  <a:ext uri="{FF2B5EF4-FFF2-40B4-BE49-F238E27FC236}">
                    <a16:creationId xmlns:a16="http://schemas.microsoft.com/office/drawing/2014/main" id="{4D5D1188-4877-364E-F11C-C90E2FC658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4" name="Graphic 203">
                <a:extLst>
                  <a:ext uri="{FF2B5EF4-FFF2-40B4-BE49-F238E27FC236}">
                    <a16:creationId xmlns:a16="http://schemas.microsoft.com/office/drawing/2014/main" id="{FDD12188-232C-53EC-7647-1182E5036E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5" name="Graphic 204">
                <a:extLst>
                  <a:ext uri="{FF2B5EF4-FFF2-40B4-BE49-F238E27FC236}">
                    <a16:creationId xmlns:a16="http://schemas.microsoft.com/office/drawing/2014/main" id="{708C1365-478E-BC53-21B9-8B2FD7A8C8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6" name="Graphic 205">
                <a:extLst>
                  <a:ext uri="{FF2B5EF4-FFF2-40B4-BE49-F238E27FC236}">
                    <a16:creationId xmlns:a16="http://schemas.microsoft.com/office/drawing/2014/main" id="{74F563EE-CD4D-0B27-7AB3-56B54791CA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7" name="Graphic 206">
                <a:extLst>
                  <a:ext uri="{FF2B5EF4-FFF2-40B4-BE49-F238E27FC236}">
                    <a16:creationId xmlns:a16="http://schemas.microsoft.com/office/drawing/2014/main" id="{3FFD5678-FDBC-B99D-B101-7C6810F1AD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8" name="Graphic 207">
                <a:extLst>
                  <a:ext uri="{FF2B5EF4-FFF2-40B4-BE49-F238E27FC236}">
                    <a16:creationId xmlns:a16="http://schemas.microsoft.com/office/drawing/2014/main" id="{CD0C1120-DD1A-3514-2022-D08257B022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9" name="Graphic 208">
                <a:extLst>
                  <a:ext uri="{FF2B5EF4-FFF2-40B4-BE49-F238E27FC236}">
                    <a16:creationId xmlns:a16="http://schemas.microsoft.com/office/drawing/2014/main" id="{30E83032-3142-DC26-8156-2E18863E9B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B99C13A7-1221-EBC6-206C-A742EB1F6F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1" name="Graphic 210">
                <a:extLst>
                  <a:ext uri="{FF2B5EF4-FFF2-40B4-BE49-F238E27FC236}">
                    <a16:creationId xmlns:a16="http://schemas.microsoft.com/office/drawing/2014/main" id="{CAD144B4-DAA4-321B-A685-7383E5C5E55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2" name="Graphic 211">
                <a:extLst>
                  <a:ext uri="{FF2B5EF4-FFF2-40B4-BE49-F238E27FC236}">
                    <a16:creationId xmlns:a16="http://schemas.microsoft.com/office/drawing/2014/main" id="{1315F8E8-943B-0B0D-3569-D08FF139E8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6DF87DD6-8DD7-0581-8CB7-E9C4E7F359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4" name="Graphic 213">
                <a:extLst>
                  <a:ext uri="{FF2B5EF4-FFF2-40B4-BE49-F238E27FC236}">
                    <a16:creationId xmlns:a16="http://schemas.microsoft.com/office/drawing/2014/main" id="{8503DF1B-488A-FEA4-953D-A21A3EB142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5" name="Graphic 214">
                <a:extLst>
                  <a:ext uri="{FF2B5EF4-FFF2-40B4-BE49-F238E27FC236}">
                    <a16:creationId xmlns:a16="http://schemas.microsoft.com/office/drawing/2014/main" id="{CFCE4454-94EB-66F7-1F26-9C620CA4E7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9E05BC7-5AB0-18C8-84D1-9EF19EA71802}"/>
                </a:ext>
              </a:extLst>
            </p:cNvPr>
            <p:cNvGrpSpPr/>
            <p:nvPr userDrawn="1"/>
          </p:nvGrpSpPr>
          <p:grpSpPr>
            <a:xfrm>
              <a:off x="8116237" y="431679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17" name="Graphic 216">
                <a:extLst>
                  <a:ext uri="{FF2B5EF4-FFF2-40B4-BE49-F238E27FC236}">
                    <a16:creationId xmlns:a16="http://schemas.microsoft.com/office/drawing/2014/main" id="{FC603379-89F6-04CE-00BF-490B9FCA59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8" name="Graphic 217">
                <a:extLst>
                  <a:ext uri="{FF2B5EF4-FFF2-40B4-BE49-F238E27FC236}">
                    <a16:creationId xmlns:a16="http://schemas.microsoft.com/office/drawing/2014/main" id="{ECF1B723-0C60-8513-056D-804E076021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9" name="Graphic 218">
                <a:extLst>
                  <a:ext uri="{FF2B5EF4-FFF2-40B4-BE49-F238E27FC236}">
                    <a16:creationId xmlns:a16="http://schemas.microsoft.com/office/drawing/2014/main" id="{5C3AD4A0-2074-64A9-A53C-24A024D9D1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0" name="Graphic 219">
                <a:extLst>
                  <a:ext uri="{FF2B5EF4-FFF2-40B4-BE49-F238E27FC236}">
                    <a16:creationId xmlns:a16="http://schemas.microsoft.com/office/drawing/2014/main" id="{9AEA88D1-02AE-CD8D-7304-180A2F40A3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1" name="Graphic 220">
                <a:extLst>
                  <a:ext uri="{FF2B5EF4-FFF2-40B4-BE49-F238E27FC236}">
                    <a16:creationId xmlns:a16="http://schemas.microsoft.com/office/drawing/2014/main" id="{35F52AC4-0FDD-BB8C-D409-B69789B1E1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2" name="Graphic 221">
                <a:extLst>
                  <a:ext uri="{FF2B5EF4-FFF2-40B4-BE49-F238E27FC236}">
                    <a16:creationId xmlns:a16="http://schemas.microsoft.com/office/drawing/2014/main" id="{AFC1A3CA-FB5A-7D58-DA30-17909D3B0B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3" name="Graphic 222">
                <a:extLst>
                  <a:ext uri="{FF2B5EF4-FFF2-40B4-BE49-F238E27FC236}">
                    <a16:creationId xmlns:a16="http://schemas.microsoft.com/office/drawing/2014/main" id="{E7483841-A25F-8F9B-7932-C956D5A629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4" name="Graphic 223">
                <a:extLst>
                  <a:ext uri="{FF2B5EF4-FFF2-40B4-BE49-F238E27FC236}">
                    <a16:creationId xmlns:a16="http://schemas.microsoft.com/office/drawing/2014/main" id="{2E247547-0873-804E-7640-1FC59F245F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5" name="Graphic 224">
                <a:extLst>
                  <a:ext uri="{FF2B5EF4-FFF2-40B4-BE49-F238E27FC236}">
                    <a16:creationId xmlns:a16="http://schemas.microsoft.com/office/drawing/2014/main" id="{B5C39020-7AE4-92A5-3701-6944364975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6" name="Graphic 225">
                <a:extLst>
                  <a:ext uri="{FF2B5EF4-FFF2-40B4-BE49-F238E27FC236}">
                    <a16:creationId xmlns:a16="http://schemas.microsoft.com/office/drawing/2014/main" id="{47DC7D3D-4876-2E9B-7CE7-2ADE7355F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7" name="Graphic 226">
                <a:extLst>
                  <a:ext uri="{FF2B5EF4-FFF2-40B4-BE49-F238E27FC236}">
                    <a16:creationId xmlns:a16="http://schemas.microsoft.com/office/drawing/2014/main" id="{9E4BC962-77C0-0EF7-1FE7-D0C776A896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C8059E7E-081B-1B95-C76E-182A741772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9" name="Graphic 228">
                <a:extLst>
                  <a:ext uri="{FF2B5EF4-FFF2-40B4-BE49-F238E27FC236}">
                    <a16:creationId xmlns:a16="http://schemas.microsoft.com/office/drawing/2014/main" id="{F066FD6E-31EB-F09F-C362-CD8D837C30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0" name="Graphic 229">
                <a:extLst>
                  <a:ext uri="{FF2B5EF4-FFF2-40B4-BE49-F238E27FC236}">
                    <a16:creationId xmlns:a16="http://schemas.microsoft.com/office/drawing/2014/main" id="{0E3801C9-780B-73BF-BDCE-147F7E321C0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1" name="Graphic 230">
                <a:extLst>
                  <a:ext uri="{FF2B5EF4-FFF2-40B4-BE49-F238E27FC236}">
                    <a16:creationId xmlns:a16="http://schemas.microsoft.com/office/drawing/2014/main" id="{90716589-2A0B-22D2-A481-0103826015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29B5439-CF1F-DA39-CB4B-82242D6436C5}"/>
                </a:ext>
              </a:extLst>
            </p:cNvPr>
            <p:cNvGrpSpPr/>
            <p:nvPr userDrawn="1"/>
          </p:nvGrpSpPr>
          <p:grpSpPr>
            <a:xfrm>
              <a:off x="8116236" y="464335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33" name="Graphic 232">
                <a:extLst>
                  <a:ext uri="{FF2B5EF4-FFF2-40B4-BE49-F238E27FC236}">
                    <a16:creationId xmlns:a16="http://schemas.microsoft.com/office/drawing/2014/main" id="{420F5041-C8C0-F880-7B77-E7ECAC9AFD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4" name="Graphic 233">
                <a:extLst>
                  <a:ext uri="{FF2B5EF4-FFF2-40B4-BE49-F238E27FC236}">
                    <a16:creationId xmlns:a16="http://schemas.microsoft.com/office/drawing/2014/main" id="{7B9C0F5C-5663-98D3-CADB-729BF0043B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3BB695B1-EF5E-A1F9-B6D5-73A7BFA79D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2DA6BFE2-216D-F6F2-3342-58C3F73439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7" name="Graphic 236">
                <a:extLst>
                  <a:ext uri="{FF2B5EF4-FFF2-40B4-BE49-F238E27FC236}">
                    <a16:creationId xmlns:a16="http://schemas.microsoft.com/office/drawing/2014/main" id="{CF273F3A-634F-05FD-C3F6-21DB30B0CB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65AA658F-F957-25F3-5ED5-7F80501C27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23DB1523-5D7E-3047-CB5D-D0CF46BC4A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0" name="Graphic 239">
                <a:extLst>
                  <a:ext uri="{FF2B5EF4-FFF2-40B4-BE49-F238E27FC236}">
                    <a16:creationId xmlns:a16="http://schemas.microsoft.com/office/drawing/2014/main" id="{2BD42A31-6AC2-EDD9-DA48-EE023BBEC3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1" name="Graphic 240">
                <a:extLst>
                  <a:ext uri="{FF2B5EF4-FFF2-40B4-BE49-F238E27FC236}">
                    <a16:creationId xmlns:a16="http://schemas.microsoft.com/office/drawing/2014/main" id="{CD0E900F-E18A-8C38-F07D-F4561F3D8D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2" name="Graphic 241">
                <a:extLst>
                  <a:ext uri="{FF2B5EF4-FFF2-40B4-BE49-F238E27FC236}">
                    <a16:creationId xmlns:a16="http://schemas.microsoft.com/office/drawing/2014/main" id="{E03916A6-0589-CF11-2561-227863CEC3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3" name="Graphic 242">
                <a:extLst>
                  <a:ext uri="{FF2B5EF4-FFF2-40B4-BE49-F238E27FC236}">
                    <a16:creationId xmlns:a16="http://schemas.microsoft.com/office/drawing/2014/main" id="{4018D725-C1F3-A10D-F3B9-D70BB31CF8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4" name="Graphic 243">
                <a:extLst>
                  <a:ext uri="{FF2B5EF4-FFF2-40B4-BE49-F238E27FC236}">
                    <a16:creationId xmlns:a16="http://schemas.microsoft.com/office/drawing/2014/main" id="{453D3086-1C7A-51BE-D7FC-B745896DA1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5" name="Graphic 244">
                <a:extLst>
                  <a:ext uri="{FF2B5EF4-FFF2-40B4-BE49-F238E27FC236}">
                    <a16:creationId xmlns:a16="http://schemas.microsoft.com/office/drawing/2014/main" id="{E5BDEE2C-CE0B-F930-AFB5-F99C2D92F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6" name="Graphic 245">
                <a:extLst>
                  <a:ext uri="{FF2B5EF4-FFF2-40B4-BE49-F238E27FC236}">
                    <a16:creationId xmlns:a16="http://schemas.microsoft.com/office/drawing/2014/main" id="{D7B4FB96-ED4D-5741-C5E9-BADCC9AA19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7" name="Graphic 246">
                <a:extLst>
                  <a:ext uri="{FF2B5EF4-FFF2-40B4-BE49-F238E27FC236}">
                    <a16:creationId xmlns:a16="http://schemas.microsoft.com/office/drawing/2014/main" id="{87099AA1-D77D-5672-E7E1-7A73F1B7FD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DF3268E-4433-1D40-4495-13BA46FB2E47}"/>
                </a:ext>
              </a:extLst>
            </p:cNvPr>
            <p:cNvGrpSpPr/>
            <p:nvPr userDrawn="1"/>
          </p:nvGrpSpPr>
          <p:grpSpPr>
            <a:xfrm>
              <a:off x="8116235" y="496991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9" name="Graphic 248">
                <a:extLst>
                  <a:ext uri="{FF2B5EF4-FFF2-40B4-BE49-F238E27FC236}">
                    <a16:creationId xmlns:a16="http://schemas.microsoft.com/office/drawing/2014/main" id="{5C8F6FD3-3A1B-C632-3AEB-442731A2D3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0" name="Graphic 249">
                <a:extLst>
                  <a:ext uri="{FF2B5EF4-FFF2-40B4-BE49-F238E27FC236}">
                    <a16:creationId xmlns:a16="http://schemas.microsoft.com/office/drawing/2014/main" id="{0E270E63-C349-D49F-3665-EFD6821FCD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1" name="Graphic 250">
                <a:extLst>
                  <a:ext uri="{FF2B5EF4-FFF2-40B4-BE49-F238E27FC236}">
                    <a16:creationId xmlns:a16="http://schemas.microsoft.com/office/drawing/2014/main" id="{3853E2EB-1386-D032-C79B-BF891808B1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2" name="Graphic 251">
                <a:extLst>
                  <a:ext uri="{FF2B5EF4-FFF2-40B4-BE49-F238E27FC236}">
                    <a16:creationId xmlns:a16="http://schemas.microsoft.com/office/drawing/2014/main" id="{3539A96A-4256-B643-0C48-89F0B293D9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3" name="Graphic 252">
                <a:extLst>
                  <a:ext uri="{FF2B5EF4-FFF2-40B4-BE49-F238E27FC236}">
                    <a16:creationId xmlns:a16="http://schemas.microsoft.com/office/drawing/2014/main" id="{C2F49405-A345-4898-00C2-2DCC600E6E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4" name="Graphic 253">
                <a:extLst>
                  <a:ext uri="{FF2B5EF4-FFF2-40B4-BE49-F238E27FC236}">
                    <a16:creationId xmlns:a16="http://schemas.microsoft.com/office/drawing/2014/main" id="{87353182-7A51-C55D-4AED-04F5C184EB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5" name="Graphic 254">
                <a:extLst>
                  <a:ext uri="{FF2B5EF4-FFF2-40B4-BE49-F238E27FC236}">
                    <a16:creationId xmlns:a16="http://schemas.microsoft.com/office/drawing/2014/main" id="{6F25A41B-3BC8-1B5A-1272-915D369ECB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6" name="Graphic 255">
                <a:extLst>
                  <a:ext uri="{FF2B5EF4-FFF2-40B4-BE49-F238E27FC236}">
                    <a16:creationId xmlns:a16="http://schemas.microsoft.com/office/drawing/2014/main" id="{9F2BFC65-C9F7-E165-30DD-51FA25B065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7" name="Graphic 256">
                <a:extLst>
                  <a:ext uri="{FF2B5EF4-FFF2-40B4-BE49-F238E27FC236}">
                    <a16:creationId xmlns:a16="http://schemas.microsoft.com/office/drawing/2014/main" id="{625AA3AF-06B2-A631-F0A1-BA4E790F59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8" name="Graphic 257">
                <a:extLst>
                  <a:ext uri="{FF2B5EF4-FFF2-40B4-BE49-F238E27FC236}">
                    <a16:creationId xmlns:a16="http://schemas.microsoft.com/office/drawing/2014/main" id="{009D9E94-593E-AFF3-8C6B-66BE1BF6AB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9" name="Graphic 258">
                <a:extLst>
                  <a:ext uri="{FF2B5EF4-FFF2-40B4-BE49-F238E27FC236}">
                    <a16:creationId xmlns:a16="http://schemas.microsoft.com/office/drawing/2014/main" id="{E2D8928E-3EF9-6E70-8F76-E905C7AF8E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0" name="Graphic 259">
                <a:extLst>
                  <a:ext uri="{FF2B5EF4-FFF2-40B4-BE49-F238E27FC236}">
                    <a16:creationId xmlns:a16="http://schemas.microsoft.com/office/drawing/2014/main" id="{374AFAAA-1E1E-87A5-98D9-0036E2EF09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1" name="Graphic 260">
                <a:extLst>
                  <a:ext uri="{FF2B5EF4-FFF2-40B4-BE49-F238E27FC236}">
                    <a16:creationId xmlns:a16="http://schemas.microsoft.com/office/drawing/2014/main" id="{9011B178-49EA-82D9-71D4-EA6B389FE4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2" name="Graphic 261">
                <a:extLst>
                  <a:ext uri="{FF2B5EF4-FFF2-40B4-BE49-F238E27FC236}">
                    <a16:creationId xmlns:a16="http://schemas.microsoft.com/office/drawing/2014/main" id="{1153D24A-A559-1DCD-92C1-BF64E90432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3" name="Graphic 262">
                <a:extLst>
                  <a:ext uri="{FF2B5EF4-FFF2-40B4-BE49-F238E27FC236}">
                    <a16:creationId xmlns:a16="http://schemas.microsoft.com/office/drawing/2014/main" id="{7C813B32-366C-1A50-C839-C5491A072D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4687507-9EE4-9E05-9128-65024D2F3B4D}"/>
                </a:ext>
              </a:extLst>
            </p:cNvPr>
            <p:cNvGrpSpPr/>
            <p:nvPr userDrawn="1"/>
          </p:nvGrpSpPr>
          <p:grpSpPr>
            <a:xfrm>
              <a:off x="8116234" y="529647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65" name="Graphic 264">
                <a:extLst>
                  <a:ext uri="{FF2B5EF4-FFF2-40B4-BE49-F238E27FC236}">
                    <a16:creationId xmlns:a16="http://schemas.microsoft.com/office/drawing/2014/main" id="{8C98355D-097D-BA51-E161-5F89D97C1C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6" name="Graphic 265">
                <a:extLst>
                  <a:ext uri="{FF2B5EF4-FFF2-40B4-BE49-F238E27FC236}">
                    <a16:creationId xmlns:a16="http://schemas.microsoft.com/office/drawing/2014/main" id="{159EAA28-F365-B4CD-E8A2-B0217ED4D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7" name="Graphic 266">
                <a:extLst>
                  <a:ext uri="{FF2B5EF4-FFF2-40B4-BE49-F238E27FC236}">
                    <a16:creationId xmlns:a16="http://schemas.microsoft.com/office/drawing/2014/main" id="{488E2BC3-C563-C705-07FC-FBC4658D89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8" name="Graphic 267">
                <a:extLst>
                  <a:ext uri="{FF2B5EF4-FFF2-40B4-BE49-F238E27FC236}">
                    <a16:creationId xmlns:a16="http://schemas.microsoft.com/office/drawing/2014/main" id="{01F8046B-CFA7-F02A-9D46-2CD029C56D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9" name="Graphic 268">
                <a:extLst>
                  <a:ext uri="{FF2B5EF4-FFF2-40B4-BE49-F238E27FC236}">
                    <a16:creationId xmlns:a16="http://schemas.microsoft.com/office/drawing/2014/main" id="{8986B5DE-C5DB-EA6C-5400-BC0C2976B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0" name="Graphic 269">
                <a:extLst>
                  <a:ext uri="{FF2B5EF4-FFF2-40B4-BE49-F238E27FC236}">
                    <a16:creationId xmlns:a16="http://schemas.microsoft.com/office/drawing/2014/main" id="{B933D42E-6C98-869B-12AD-266AB3900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1" name="Graphic 270">
                <a:extLst>
                  <a:ext uri="{FF2B5EF4-FFF2-40B4-BE49-F238E27FC236}">
                    <a16:creationId xmlns:a16="http://schemas.microsoft.com/office/drawing/2014/main" id="{73038FA8-BDE6-EC47-AED9-A857AAA229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2" name="Graphic 271">
                <a:extLst>
                  <a:ext uri="{FF2B5EF4-FFF2-40B4-BE49-F238E27FC236}">
                    <a16:creationId xmlns:a16="http://schemas.microsoft.com/office/drawing/2014/main" id="{DF596506-B6FF-2CAB-AECD-122C75A41C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3" name="Graphic 272">
                <a:extLst>
                  <a:ext uri="{FF2B5EF4-FFF2-40B4-BE49-F238E27FC236}">
                    <a16:creationId xmlns:a16="http://schemas.microsoft.com/office/drawing/2014/main" id="{33753D93-E36C-55F0-3C52-7B7A433834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4" name="Graphic 273">
                <a:extLst>
                  <a:ext uri="{FF2B5EF4-FFF2-40B4-BE49-F238E27FC236}">
                    <a16:creationId xmlns:a16="http://schemas.microsoft.com/office/drawing/2014/main" id="{1C76E1D6-DA74-3B34-2D96-007BD35E7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5" name="Graphic 274">
                <a:extLst>
                  <a:ext uri="{FF2B5EF4-FFF2-40B4-BE49-F238E27FC236}">
                    <a16:creationId xmlns:a16="http://schemas.microsoft.com/office/drawing/2014/main" id="{F98EF6B9-AE98-C1BF-25DE-5F51529021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6" name="Graphic 275">
                <a:extLst>
                  <a:ext uri="{FF2B5EF4-FFF2-40B4-BE49-F238E27FC236}">
                    <a16:creationId xmlns:a16="http://schemas.microsoft.com/office/drawing/2014/main" id="{46BF9F42-6895-29E3-9003-E2C4202C00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7" name="Graphic 276">
                <a:extLst>
                  <a:ext uri="{FF2B5EF4-FFF2-40B4-BE49-F238E27FC236}">
                    <a16:creationId xmlns:a16="http://schemas.microsoft.com/office/drawing/2014/main" id="{3FB8FB69-1E4E-D712-19BF-35CAD71F9C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8" name="Graphic 277">
                <a:extLst>
                  <a:ext uri="{FF2B5EF4-FFF2-40B4-BE49-F238E27FC236}">
                    <a16:creationId xmlns:a16="http://schemas.microsoft.com/office/drawing/2014/main" id="{325895BA-71CA-FFDA-8914-3E0A40BA7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9" name="Graphic 278">
                <a:extLst>
                  <a:ext uri="{FF2B5EF4-FFF2-40B4-BE49-F238E27FC236}">
                    <a16:creationId xmlns:a16="http://schemas.microsoft.com/office/drawing/2014/main" id="{E0C32EE0-FB88-081A-ACB6-489459F3D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0EA00F1-967C-3B2B-4719-05A585D98585}"/>
                </a:ext>
              </a:extLst>
            </p:cNvPr>
            <p:cNvGrpSpPr/>
            <p:nvPr userDrawn="1"/>
          </p:nvGrpSpPr>
          <p:grpSpPr>
            <a:xfrm>
              <a:off x="8116233" y="562302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81" name="Graphic 280">
                <a:extLst>
                  <a:ext uri="{FF2B5EF4-FFF2-40B4-BE49-F238E27FC236}">
                    <a16:creationId xmlns:a16="http://schemas.microsoft.com/office/drawing/2014/main" id="{C1EDB310-0CE7-A4FD-04D0-45809F4640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2" name="Graphic 281">
                <a:extLst>
                  <a:ext uri="{FF2B5EF4-FFF2-40B4-BE49-F238E27FC236}">
                    <a16:creationId xmlns:a16="http://schemas.microsoft.com/office/drawing/2014/main" id="{2610F4B2-AF61-374C-0B4D-A986BDDB4F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3" name="Graphic 282">
                <a:extLst>
                  <a:ext uri="{FF2B5EF4-FFF2-40B4-BE49-F238E27FC236}">
                    <a16:creationId xmlns:a16="http://schemas.microsoft.com/office/drawing/2014/main" id="{E43A80D3-0FF7-E344-FCDA-509CBA8E4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4" name="Graphic 283">
                <a:extLst>
                  <a:ext uri="{FF2B5EF4-FFF2-40B4-BE49-F238E27FC236}">
                    <a16:creationId xmlns:a16="http://schemas.microsoft.com/office/drawing/2014/main" id="{051C937B-26CD-2832-F06A-E5B6D6D304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5" name="Graphic 284">
                <a:extLst>
                  <a:ext uri="{FF2B5EF4-FFF2-40B4-BE49-F238E27FC236}">
                    <a16:creationId xmlns:a16="http://schemas.microsoft.com/office/drawing/2014/main" id="{A2678095-3AB2-D568-B81B-83D2806926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6" name="Graphic 285">
                <a:extLst>
                  <a:ext uri="{FF2B5EF4-FFF2-40B4-BE49-F238E27FC236}">
                    <a16:creationId xmlns:a16="http://schemas.microsoft.com/office/drawing/2014/main" id="{D8E98A4B-1C5C-AA61-7D28-AD848EE619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7" name="Graphic 286">
                <a:extLst>
                  <a:ext uri="{FF2B5EF4-FFF2-40B4-BE49-F238E27FC236}">
                    <a16:creationId xmlns:a16="http://schemas.microsoft.com/office/drawing/2014/main" id="{A4BA1E2B-442E-B1DA-E6B3-29C5D71E9C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8" name="Graphic 287">
                <a:extLst>
                  <a:ext uri="{FF2B5EF4-FFF2-40B4-BE49-F238E27FC236}">
                    <a16:creationId xmlns:a16="http://schemas.microsoft.com/office/drawing/2014/main" id="{FA71FBFD-5FD9-CF37-FB41-281FE319A2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9" name="Graphic 288">
                <a:extLst>
                  <a:ext uri="{FF2B5EF4-FFF2-40B4-BE49-F238E27FC236}">
                    <a16:creationId xmlns:a16="http://schemas.microsoft.com/office/drawing/2014/main" id="{F0292A29-6330-AB41-5F0A-BBEC7729E6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0" name="Graphic 289">
                <a:extLst>
                  <a:ext uri="{FF2B5EF4-FFF2-40B4-BE49-F238E27FC236}">
                    <a16:creationId xmlns:a16="http://schemas.microsoft.com/office/drawing/2014/main" id="{11CC56D3-44A3-E0AA-E6C5-EA7A587814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1" name="Graphic 290">
                <a:extLst>
                  <a:ext uri="{FF2B5EF4-FFF2-40B4-BE49-F238E27FC236}">
                    <a16:creationId xmlns:a16="http://schemas.microsoft.com/office/drawing/2014/main" id="{48077B49-9658-AEF0-FCCA-E62A242C6F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2" name="Graphic 291">
                <a:extLst>
                  <a:ext uri="{FF2B5EF4-FFF2-40B4-BE49-F238E27FC236}">
                    <a16:creationId xmlns:a16="http://schemas.microsoft.com/office/drawing/2014/main" id="{52F0394E-5FB4-F8E9-FD38-464EF0096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3" name="Graphic 292">
                <a:extLst>
                  <a:ext uri="{FF2B5EF4-FFF2-40B4-BE49-F238E27FC236}">
                    <a16:creationId xmlns:a16="http://schemas.microsoft.com/office/drawing/2014/main" id="{3F11F2F9-EE72-D75D-552B-DEF2910AC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4" name="Graphic 293">
                <a:extLst>
                  <a:ext uri="{FF2B5EF4-FFF2-40B4-BE49-F238E27FC236}">
                    <a16:creationId xmlns:a16="http://schemas.microsoft.com/office/drawing/2014/main" id="{BAD9861E-7DD5-36AA-61F7-196511C552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5" name="Graphic 294">
                <a:extLst>
                  <a:ext uri="{FF2B5EF4-FFF2-40B4-BE49-F238E27FC236}">
                    <a16:creationId xmlns:a16="http://schemas.microsoft.com/office/drawing/2014/main" id="{B71CC89E-4A30-4DD2-A9B8-CDC9384839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CE1FADD4-DF75-25C1-93CA-47B022E79BCE}"/>
                </a:ext>
              </a:extLst>
            </p:cNvPr>
            <p:cNvGrpSpPr/>
            <p:nvPr userDrawn="1"/>
          </p:nvGrpSpPr>
          <p:grpSpPr>
            <a:xfrm>
              <a:off x="8116232" y="594958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5BB0723E-7505-63C1-00CB-A04AE410ED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03286BCC-F071-DEDE-8DB9-27B4858F49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9DDE2E0E-8666-DE82-4994-956F481369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0" name="Graphic 299">
                <a:extLst>
                  <a:ext uri="{FF2B5EF4-FFF2-40B4-BE49-F238E27FC236}">
                    <a16:creationId xmlns:a16="http://schemas.microsoft.com/office/drawing/2014/main" id="{57E84522-D5E3-7DCE-BA3F-34E8015559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1" name="Graphic 300">
                <a:extLst>
                  <a:ext uri="{FF2B5EF4-FFF2-40B4-BE49-F238E27FC236}">
                    <a16:creationId xmlns:a16="http://schemas.microsoft.com/office/drawing/2014/main" id="{25CFB2BF-0AF1-039E-C65E-797954B055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2" name="Graphic 301">
                <a:extLst>
                  <a:ext uri="{FF2B5EF4-FFF2-40B4-BE49-F238E27FC236}">
                    <a16:creationId xmlns:a16="http://schemas.microsoft.com/office/drawing/2014/main" id="{1D266958-892A-0E9A-4042-3FE8412019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3" name="Graphic 302">
                <a:extLst>
                  <a:ext uri="{FF2B5EF4-FFF2-40B4-BE49-F238E27FC236}">
                    <a16:creationId xmlns:a16="http://schemas.microsoft.com/office/drawing/2014/main" id="{516D7FC5-FFF6-5171-340D-D76B15CE96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4" name="Graphic 303">
                <a:extLst>
                  <a:ext uri="{FF2B5EF4-FFF2-40B4-BE49-F238E27FC236}">
                    <a16:creationId xmlns:a16="http://schemas.microsoft.com/office/drawing/2014/main" id="{A45DF5D1-AB38-C424-9D29-4EDDC5AE74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5" name="Graphic 304">
                <a:extLst>
                  <a:ext uri="{FF2B5EF4-FFF2-40B4-BE49-F238E27FC236}">
                    <a16:creationId xmlns:a16="http://schemas.microsoft.com/office/drawing/2014/main" id="{D88CBC2A-E030-3C9B-FC31-E33AFFBEA9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6" name="Graphic 305">
                <a:extLst>
                  <a:ext uri="{FF2B5EF4-FFF2-40B4-BE49-F238E27FC236}">
                    <a16:creationId xmlns:a16="http://schemas.microsoft.com/office/drawing/2014/main" id="{6FA38EF0-183D-BB8F-642B-DBE862C5D1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7" name="Graphic 306">
                <a:extLst>
                  <a:ext uri="{FF2B5EF4-FFF2-40B4-BE49-F238E27FC236}">
                    <a16:creationId xmlns:a16="http://schemas.microsoft.com/office/drawing/2014/main" id="{4B2335A0-FDF4-D497-7859-EAF7D668A6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8" name="Graphic 307">
                <a:extLst>
                  <a:ext uri="{FF2B5EF4-FFF2-40B4-BE49-F238E27FC236}">
                    <a16:creationId xmlns:a16="http://schemas.microsoft.com/office/drawing/2014/main" id="{FCC4A692-EE83-8867-1A08-FF19186802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9" name="Graphic 308">
                <a:extLst>
                  <a:ext uri="{FF2B5EF4-FFF2-40B4-BE49-F238E27FC236}">
                    <a16:creationId xmlns:a16="http://schemas.microsoft.com/office/drawing/2014/main" id="{5A446CE2-9BDB-DCA5-7B96-C9983B5A02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0" name="Graphic 309">
                <a:extLst>
                  <a:ext uri="{FF2B5EF4-FFF2-40B4-BE49-F238E27FC236}">
                    <a16:creationId xmlns:a16="http://schemas.microsoft.com/office/drawing/2014/main" id="{EE96CCCF-4977-917B-46DE-26F5FD41B9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1" name="Graphic 310">
                <a:extLst>
                  <a:ext uri="{FF2B5EF4-FFF2-40B4-BE49-F238E27FC236}">
                    <a16:creationId xmlns:a16="http://schemas.microsoft.com/office/drawing/2014/main" id="{190996AC-967A-6B78-6867-3629AA5B45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B73F1E8D-D9F1-BFF8-4271-144A3190FFB5}"/>
                </a:ext>
              </a:extLst>
            </p:cNvPr>
            <p:cNvGrpSpPr/>
            <p:nvPr userDrawn="1"/>
          </p:nvGrpSpPr>
          <p:grpSpPr>
            <a:xfrm>
              <a:off x="8116231" y="627614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13" name="Graphic 312">
                <a:extLst>
                  <a:ext uri="{FF2B5EF4-FFF2-40B4-BE49-F238E27FC236}">
                    <a16:creationId xmlns:a16="http://schemas.microsoft.com/office/drawing/2014/main" id="{BF8990A2-D60E-182E-698E-7BE22B53B6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4" name="Graphic 313">
                <a:extLst>
                  <a:ext uri="{FF2B5EF4-FFF2-40B4-BE49-F238E27FC236}">
                    <a16:creationId xmlns:a16="http://schemas.microsoft.com/office/drawing/2014/main" id="{E5E97CA5-59E8-171B-2EAE-8AF0108E07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5" name="Graphic 314">
                <a:extLst>
                  <a:ext uri="{FF2B5EF4-FFF2-40B4-BE49-F238E27FC236}">
                    <a16:creationId xmlns:a16="http://schemas.microsoft.com/office/drawing/2014/main" id="{710E0737-91D3-509C-B2A5-842932DFC1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6" name="Graphic 315">
                <a:extLst>
                  <a:ext uri="{FF2B5EF4-FFF2-40B4-BE49-F238E27FC236}">
                    <a16:creationId xmlns:a16="http://schemas.microsoft.com/office/drawing/2014/main" id="{1D8E7C88-EF65-8097-B7EB-9398C295EF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7" name="Graphic 316">
                <a:extLst>
                  <a:ext uri="{FF2B5EF4-FFF2-40B4-BE49-F238E27FC236}">
                    <a16:creationId xmlns:a16="http://schemas.microsoft.com/office/drawing/2014/main" id="{1A28B94C-9D77-F3DA-D5E5-AEE18768E2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8" name="Graphic 317">
                <a:extLst>
                  <a:ext uri="{FF2B5EF4-FFF2-40B4-BE49-F238E27FC236}">
                    <a16:creationId xmlns:a16="http://schemas.microsoft.com/office/drawing/2014/main" id="{0774F65D-9F32-4243-A142-3060E0F53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9" name="Graphic 318">
                <a:extLst>
                  <a:ext uri="{FF2B5EF4-FFF2-40B4-BE49-F238E27FC236}">
                    <a16:creationId xmlns:a16="http://schemas.microsoft.com/office/drawing/2014/main" id="{5B2560A4-32F3-158C-0CD7-6A6411234A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0" name="Graphic 319">
                <a:extLst>
                  <a:ext uri="{FF2B5EF4-FFF2-40B4-BE49-F238E27FC236}">
                    <a16:creationId xmlns:a16="http://schemas.microsoft.com/office/drawing/2014/main" id="{C7EAEEAD-72C9-A8FC-D24D-D170762FF0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1" name="Graphic 320">
                <a:extLst>
                  <a:ext uri="{FF2B5EF4-FFF2-40B4-BE49-F238E27FC236}">
                    <a16:creationId xmlns:a16="http://schemas.microsoft.com/office/drawing/2014/main" id="{3102011E-2A70-6600-478C-1664CBE457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2" name="Graphic 321">
                <a:extLst>
                  <a:ext uri="{FF2B5EF4-FFF2-40B4-BE49-F238E27FC236}">
                    <a16:creationId xmlns:a16="http://schemas.microsoft.com/office/drawing/2014/main" id="{AD9D7551-F9C2-5C11-DF0C-76B90B0519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3" name="Graphic 322">
                <a:extLst>
                  <a:ext uri="{FF2B5EF4-FFF2-40B4-BE49-F238E27FC236}">
                    <a16:creationId xmlns:a16="http://schemas.microsoft.com/office/drawing/2014/main" id="{38F572A6-49B6-2C03-8CB8-EA35DA99FC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4" name="Graphic 323">
                <a:extLst>
                  <a:ext uri="{FF2B5EF4-FFF2-40B4-BE49-F238E27FC236}">
                    <a16:creationId xmlns:a16="http://schemas.microsoft.com/office/drawing/2014/main" id="{CEA0E242-7C2B-64AA-FFC9-D78EB2B4F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5" name="Graphic 324">
                <a:extLst>
                  <a:ext uri="{FF2B5EF4-FFF2-40B4-BE49-F238E27FC236}">
                    <a16:creationId xmlns:a16="http://schemas.microsoft.com/office/drawing/2014/main" id="{A0606ABF-5446-3951-A66A-E69CCC638C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6" name="Graphic 325">
                <a:extLst>
                  <a:ext uri="{FF2B5EF4-FFF2-40B4-BE49-F238E27FC236}">
                    <a16:creationId xmlns:a16="http://schemas.microsoft.com/office/drawing/2014/main" id="{4ABBFF9E-C099-EFB7-459B-7C4985A431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7" name="Graphic 326">
                <a:extLst>
                  <a:ext uri="{FF2B5EF4-FFF2-40B4-BE49-F238E27FC236}">
                    <a16:creationId xmlns:a16="http://schemas.microsoft.com/office/drawing/2014/main" id="{CB47DCB6-7427-09FC-3EDF-478C37163D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9264EB08-08B1-4A1F-112F-3694949D10BE}"/>
                </a:ext>
              </a:extLst>
            </p:cNvPr>
            <p:cNvGrpSpPr/>
            <p:nvPr userDrawn="1"/>
          </p:nvGrpSpPr>
          <p:grpSpPr>
            <a:xfrm>
              <a:off x="8116230" y="6602701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29" name="Graphic 328">
                <a:extLst>
                  <a:ext uri="{FF2B5EF4-FFF2-40B4-BE49-F238E27FC236}">
                    <a16:creationId xmlns:a16="http://schemas.microsoft.com/office/drawing/2014/main" id="{2A58EB21-F8FF-7579-0648-5E67AFD6C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0" name="Graphic 329">
                <a:extLst>
                  <a:ext uri="{FF2B5EF4-FFF2-40B4-BE49-F238E27FC236}">
                    <a16:creationId xmlns:a16="http://schemas.microsoft.com/office/drawing/2014/main" id="{C2957ECB-F06C-69AF-B3B0-EB2695911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1" name="Graphic 330">
                <a:extLst>
                  <a:ext uri="{FF2B5EF4-FFF2-40B4-BE49-F238E27FC236}">
                    <a16:creationId xmlns:a16="http://schemas.microsoft.com/office/drawing/2014/main" id="{D08CF712-5D84-6FB0-4229-2CFF3680B4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2" name="Graphic 331">
                <a:extLst>
                  <a:ext uri="{FF2B5EF4-FFF2-40B4-BE49-F238E27FC236}">
                    <a16:creationId xmlns:a16="http://schemas.microsoft.com/office/drawing/2014/main" id="{F3C2DB83-6E9D-8C9E-E8A5-85855D4BC1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3" name="Graphic 332">
                <a:extLst>
                  <a:ext uri="{FF2B5EF4-FFF2-40B4-BE49-F238E27FC236}">
                    <a16:creationId xmlns:a16="http://schemas.microsoft.com/office/drawing/2014/main" id="{BD54EDAC-48B4-E764-8A27-8520B7311F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4" name="Graphic 333">
                <a:extLst>
                  <a:ext uri="{FF2B5EF4-FFF2-40B4-BE49-F238E27FC236}">
                    <a16:creationId xmlns:a16="http://schemas.microsoft.com/office/drawing/2014/main" id="{402B0843-D677-2ED6-2B6D-0191792728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5" name="Graphic 334">
                <a:extLst>
                  <a:ext uri="{FF2B5EF4-FFF2-40B4-BE49-F238E27FC236}">
                    <a16:creationId xmlns:a16="http://schemas.microsoft.com/office/drawing/2014/main" id="{5B0750D3-712B-CEE1-B498-876B1C76F8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6" name="Graphic 335">
                <a:extLst>
                  <a:ext uri="{FF2B5EF4-FFF2-40B4-BE49-F238E27FC236}">
                    <a16:creationId xmlns:a16="http://schemas.microsoft.com/office/drawing/2014/main" id="{2FBCBE0E-BF7E-65B3-DA5B-B30346F37D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7" name="Graphic 336">
                <a:extLst>
                  <a:ext uri="{FF2B5EF4-FFF2-40B4-BE49-F238E27FC236}">
                    <a16:creationId xmlns:a16="http://schemas.microsoft.com/office/drawing/2014/main" id="{2231598E-7977-78A9-7A37-4E88B50520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8" name="Graphic 337">
                <a:extLst>
                  <a:ext uri="{FF2B5EF4-FFF2-40B4-BE49-F238E27FC236}">
                    <a16:creationId xmlns:a16="http://schemas.microsoft.com/office/drawing/2014/main" id="{EDA5CB6A-A4E0-3BCB-0EE6-D531C3D674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9" name="Graphic 338">
                <a:extLst>
                  <a:ext uri="{FF2B5EF4-FFF2-40B4-BE49-F238E27FC236}">
                    <a16:creationId xmlns:a16="http://schemas.microsoft.com/office/drawing/2014/main" id="{0F27DEE2-410F-D1DA-BDB3-0B3FCA814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0" name="Graphic 339">
                <a:extLst>
                  <a:ext uri="{FF2B5EF4-FFF2-40B4-BE49-F238E27FC236}">
                    <a16:creationId xmlns:a16="http://schemas.microsoft.com/office/drawing/2014/main" id="{D298AF01-66F3-0CAE-6BBF-2EF7469A07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1" name="Graphic 340">
                <a:extLst>
                  <a:ext uri="{FF2B5EF4-FFF2-40B4-BE49-F238E27FC236}">
                    <a16:creationId xmlns:a16="http://schemas.microsoft.com/office/drawing/2014/main" id="{9358EA47-07BC-FDA2-1D2F-B267D13D66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2" name="Graphic 341">
                <a:extLst>
                  <a:ext uri="{FF2B5EF4-FFF2-40B4-BE49-F238E27FC236}">
                    <a16:creationId xmlns:a16="http://schemas.microsoft.com/office/drawing/2014/main" id="{EE0BE182-77CC-EBAD-097D-6D3A9CE5C9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3" name="Graphic 342">
                <a:extLst>
                  <a:ext uri="{FF2B5EF4-FFF2-40B4-BE49-F238E27FC236}">
                    <a16:creationId xmlns:a16="http://schemas.microsoft.com/office/drawing/2014/main" id="{0BF3CF89-5124-D5DA-E8F5-CE07A48203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5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Whit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 343">
            <a:extLst>
              <a:ext uri="{FF2B5EF4-FFF2-40B4-BE49-F238E27FC236}">
                <a16:creationId xmlns:a16="http://schemas.microsoft.com/office/drawing/2014/main" id="{11D3A914-4DFC-FDE3-1650-8D52787A2E85}"/>
              </a:ext>
            </a:extLst>
          </p:cNvPr>
          <p:cNvGrpSpPr/>
          <p:nvPr userDrawn="1"/>
        </p:nvGrpSpPr>
        <p:grpSpPr>
          <a:xfrm>
            <a:off x="8116230" y="33442"/>
            <a:ext cx="4011604" cy="6778204"/>
            <a:chOff x="8116230" y="71542"/>
            <a:chExt cx="4011604" cy="6778204"/>
          </a:xfrm>
          <a:solidFill>
            <a:schemeClr val="accent3">
              <a:alpha val="15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8981B1-2E37-A9DF-8E5A-F4C96F365136}"/>
                </a:ext>
              </a:extLst>
            </p:cNvPr>
            <p:cNvGrpSpPr/>
            <p:nvPr userDrawn="1"/>
          </p:nvGrpSpPr>
          <p:grpSpPr>
            <a:xfrm>
              <a:off x="8116249" y="7154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475FA169-17CA-0178-EAD8-C50C43FFB9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BAB6AA9-F26D-C29F-053D-A5126476EB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E5E2227-08DA-5C31-E551-377A48ADAF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CB75150-5326-B374-F706-CE0C686B08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4DAE4136-F426-D9C9-DBA2-C37E9B75FD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6C743B1-9FA1-D880-F82D-BD773E2AD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40EF8E2-F8ED-DAAF-423E-1D68182528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067FEDE1-4F32-AD64-42A2-D2FD9AAE4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3B47FC6-A0CD-89F1-1573-8443869E9F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58F4FB5-778A-FA9F-A859-8B456B82E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A6C5AFA7-D2AE-10F2-8207-1BCE550820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F0301A7-64EF-A6D7-78A7-3F759CB7BA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5F627162-29AE-151E-A13D-CCF291DC1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6AD000E1-E61C-A4AE-577A-38ACCE7B70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71BEC24D-261A-E940-D3A6-29070A48F2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5839F8-F685-9EF1-F0D7-6D3267B2310B}"/>
                </a:ext>
              </a:extLst>
            </p:cNvPr>
            <p:cNvGrpSpPr/>
            <p:nvPr userDrawn="1"/>
          </p:nvGrpSpPr>
          <p:grpSpPr>
            <a:xfrm>
              <a:off x="8116249" y="39810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D99B6C8F-CDE6-BAD4-1561-32442A4AD7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7BABEC4-B068-547C-4E3B-039A1EFE4D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BF8F9DE-FDE0-3575-C913-5B4B382DC5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2C72EA44-AFE1-37CF-C4DB-CA4C70E394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FB093E6-84C5-496A-1F7D-1D9461E24B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5F20778-9837-75EF-8EAE-BE85DCA2D2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B38EB19B-7E26-EF29-89D7-87AD0ED457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830EEBB8-1CEC-1776-C2AB-6790E0E8C7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098D118A-1932-D06F-A407-CADD57C3EF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9408C8FD-112D-021C-68CC-C8150EBD22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3ACEEB7-5932-69C7-4304-6E587FBF7F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ACE5446-061A-EFC9-F9A4-2DEAA1B2E9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570BBE17-988B-E90F-E99D-85B066B0D8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713134C-CAA9-8F82-22B3-1F3793AEA1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3DEE8FA8-33E0-AFD3-1306-3D207F7433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965F9CC-E1D6-5E9A-FC76-4D1E8AA7DD71}"/>
                </a:ext>
              </a:extLst>
            </p:cNvPr>
            <p:cNvGrpSpPr/>
            <p:nvPr userDrawn="1"/>
          </p:nvGrpSpPr>
          <p:grpSpPr>
            <a:xfrm>
              <a:off x="8116248" y="72465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0D66996-6650-C93C-FE87-7666E50276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696CF37-2C3A-71FD-3D2A-C14F311D97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9092727-85D0-1F27-5568-D10DA5E6B5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AC4657CA-C38C-61B7-B279-600ECBE6BF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0E7C329-417B-2F2D-584C-6FC8A6F3BA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21141DC-DE4B-257E-47DC-BBCC270E94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C21B878C-9689-EF54-EF10-312947499E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6980FAAF-6DB3-B5AD-FF90-5592A2E7A1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E0F2FEF9-8F2A-527C-0360-4EDC78245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9E778167-79FD-354F-2744-3EB0F34E4D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A7F4C6FD-532B-23CE-4A9F-2155E41DE6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5A7C31FE-E897-0BDF-49A9-3EDC3D17B7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AC0B4E97-2AAE-2605-C0E8-B87D4A6E60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F2186517-7A3F-EF41-1B60-6FDD0BF2CF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B62D5B6-9733-B22B-B250-96A21AC8C5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81B357-4E73-8156-7548-A07F2B8BBABD}"/>
                </a:ext>
              </a:extLst>
            </p:cNvPr>
            <p:cNvGrpSpPr/>
            <p:nvPr userDrawn="1"/>
          </p:nvGrpSpPr>
          <p:grpSpPr>
            <a:xfrm>
              <a:off x="8116247" y="105121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80175DFB-4C69-6566-8F1E-2E8ACF31AF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88A96754-AB99-B74B-2755-21001AC286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7C0CDB62-26B6-961C-1AFA-2915C8A125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283BF31B-5000-76FE-4CD2-26CAD1CED7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6AF9359F-5225-329C-961D-C7F3DD15EF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E8E974DB-A57D-ECA4-97C3-D872B6761A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4BFABD94-70D8-81B9-7656-BE3FF8A7AF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4AA66A06-B477-3D45-7419-C87C335778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BD270A9B-644C-5A69-0C13-F5C1417CAD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A508F204-10F5-B3E0-C5F8-389CAA25C2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2C1EE384-2442-2081-1F96-C2A01D3BF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D55DCA93-000A-20D8-23BF-00BEAC258A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3BEDA48D-6A19-798F-D91D-1E85B3688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68B93489-53CF-01CF-A46C-7091101B0B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51199241-4AF0-0558-9088-B11C540719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9D6AFC4-CCAE-0171-13D9-1705C0DEB125}"/>
                </a:ext>
              </a:extLst>
            </p:cNvPr>
            <p:cNvGrpSpPr/>
            <p:nvPr userDrawn="1"/>
          </p:nvGrpSpPr>
          <p:grpSpPr>
            <a:xfrm>
              <a:off x="8116246" y="137777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AB767019-CE82-30DA-5C64-AA60DFFB5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D3EA5DB5-8FC5-99A8-33C7-9023D5DB1A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E878BD5-96EB-CB8A-0E5C-07DB79A07A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980CBB7C-020A-F848-449D-F12664075C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1F878828-2891-4512-D5AD-6B9FDB87DA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16E3999-6BBD-97E8-F408-5FC7A68C98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CD6D48B6-DB96-0BC1-9F71-FF725BE78F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FDADF425-5547-34C2-4DB0-DC29C10CFF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B52935C6-440C-4BE9-87A0-AC1A06FD9C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707CB737-A6D3-637B-FD64-0E721DC875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B4A4633F-F8B5-99CC-A07B-1577EE98D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A5A5FB56-105B-8CA9-807A-5255D1E99A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B5F868E4-93BB-1397-8751-54E5E0EC8F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415417D6-7A23-F1D1-3AF6-92D30D21E7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1F939BB7-A0E1-4063-BE83-D2703CF7D0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2B9D1C0-CA09-4D38-D900-F0C64BE54C4F}"/>
                </a:ext>
              </a:extLst>
            </p:cNvPr>
            <p:cNvGrpSpPr/>
            <p:nvPr userDrawn="1"/>
          </p:nvGrpSpPr>
          <p:grpSpPr>
            <a:xfrm>
              <a:off x="8116245" y="170433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89" name="Graphic 88">
                <a:extLst>
                  <a:ext uri="{FF2B5EF4-FFF2-40B4-BE49-F238E27FC236}">
                    <a16:creationId xmlns:a16="http://schemas.microsoft.com/office/drawing/2014/main" id="{6CC2EAD5-3584-A464-47F0-5D087CADD6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0" name="Graphic 89">
                <a:extLst>
                  <a:ext uri="{FF2B5EF4-FFF2-40B4-BE49-F238E27FC236}">
                    <a16:creationId xmlns:a16="http://schemas.microsoft.com/office/drawing/2014/main" id="{C437E434-23D2-0AE5-CEF2-B5F1BA2D33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1" name="Graphic 90">
                <a:extLst>
                  <a:ext uri="{FF2B5EF4-FFF2-40B4-BE49-F238E27FC236}">
                    <a16:creationId xmlns:a16="http://schemas.microsoft.com/office/drawing/2014/main" id="{34A7E0EA-230A-3E49-E786-1BA2C5F69A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CCCCEBE7-4A92-1D27-9B38-5FBB1B334E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AE70268A-3A49-0968-6744-6F1B65F6DD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B1B0FCC4-FD9D-79FE-DBB1-266AEFDF46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7218CD11-1C68-24A9-A359-30ED49C282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6" name="Graphic 95">
                <a:extLst>
                  <a:ext uri="{FF2B5EF4-FFF2-40B4-BE49-F238E27FC236}">
                    <a16:creationId xmlns:a16="http://schemas.microsoft.com/office/drawing/2014/main" id="{617B868E-66FA-9AFE-8360-B574F84E3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D0F330B2-FBE6-AB5E-35D4-11A75B88AD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F379C47B-488F-0A7F-C27A-75638AFF06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9" name="Graphic 98">
                <a:extLst>
                  <a:ext uri="{FF2B5EF4-FFF2-40B4-BE49-F238E27FC236}">
                    <a16:creationId xmlns:a16="http://schemas.microsoft.com/office/drawing/2014/main" id="{BF7BB548-DD43-18F9-BE18-E6C43A173F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74449CDB-3552-C827-A816-313F348BA9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814122A5-7D0B-FEF3-C484-6D97664C92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700B06D0-0F3F-4DEE-06F2-71F74A8556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3" name="Graphic 102">
                <a:extLst>
                  <a:ext uri="{FF2B5EF4-FFF2-40B4-BE49-F238E27FC236}">
                    <a16:creationId xmlns:a16="http://schemas.microsoft.com/office/drawing/2014/main" id="{01FBDC84-EB5F-58B3-25A1-8A8AB635C1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13030E-C4DE-D593-5454-9B1F688CD6EE}"/>
                </a:ext>
              </a:extLst>
            </p:cNvPr>
            <p:cNvGrpSpPr/>
            <p:nvPr userDrawn="1"/>
          </p:nvGrpSpPr>
          <p:grpSpPr>
            <a:xfrm>
              <a:off x="8116244" y="203089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8A8D9BDB-F26F-0FD4-1074-97B296B81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AB38FC4E-4D32-F5C2-596E-FF50201B17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7" name="Graphic 106">
                <a:extLst>
                  <a:ext uri="{FF2B5EF4-FFF2-40B4-BE49-F238E27FC236}">
                    <a16:creationId xmlns:a16="http://schemas.microsoft.com/office/drawing/2014/main" id="{2EC55B74-C5E2-4936-C2A6-2D14DE7B99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D9F6E743-2AD0-B291-8A19-6BA738A46A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06C79B11-DDE6-D659-6E2B-81C8396171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F18CE6C8-0E79-3598-A092-0D9A4DF83E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962FDD42-307B-AB37-248A-3497C4C366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78DC6554-AB27-11C2-6A6A-B4551F4BD0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CA981878-D2C6-6CDB-F94C-EBD2596962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19C877A2-163D-BA85-401A-8527E507FF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5" name="Graphic 114">
                <a:extLst>
                  <a:ext uri="{FF2B5EF4-FFF2-40B4-BE49-F238E27FC236}">
                    <a16:creationId xmlns:a16="http://schemas.microsoft.com/office/drawing/2014/main" id="{53FC76EB-3307-3095-BC2B-0FA4BFE9BE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6" name="Graphic 115">
                <a:extLst>
                  <a:ext uri="{FF2B5EF4-FFF2-40B4-BE49-F238E27FC236}">
                    <a16:creationId xmlns:a16="http://schemas.microsoft.com/office/drawing/2014/main" id="{CF0EFD69-9F28-36B6-1329-B04180942C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048159B9-40BF-64C7-3D25-A17A2938E6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179CA86B-FE1B-8C62-B16E-D29D43C7B3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9" name="Graphic 118">
                <a:extLst>
                  <a:ext uri="{FF2B5EF4-FFF2-40B4-BE49-F238E27FC236}">
                    <a16:creationId xmlns:a16="http://schemas.microsoft.com/office/drawing/2014/main" id="{D02E06C9-2B77-1B23-59D4-D4851405A5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1B82773-F2A8-4A58-2578-67AB75DA519E}"/>
                </a:ext>
              </a:extLst>
            </p:cNvPr>
            <p:cNvGrpSpPr/>
            <p:nvPr userDrawn="1"/>
          </p:nvGrpSpPr>
          <p:grpSpPr>
            <a:xfrm>
              <a:off x="8116243" y="235744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DFCB28F4-3998-F2D4-24FC-DA61FBA90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CC3D8FDE-D890-898F-BBA1-2FE9C595A7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1FE7865-DB91-EC63-C39A-B88E4F5E76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4" name="Graphic 123">
                <a:extLst>
                  <a:ext uri="{FF2B5EF4-FFF2-40B4-BE49-F238E27FC236}">
                    <a16:creationId xmlns:a16="http://schemas.microsoft.com/office/drawing/2014/main" id="{034FE042-BB8C-72D0-DEC7-E633AAC9AC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0F71C1A7-A2B8-05B8-324F-0B4CD1B3D8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5DF6B723-3887-76A3-C13F-AFF04542AD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B9AD3699-936C-875D-243C-46F3412A7C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8" name="Graphic 127">
                <a:extLst>
                  <a:ext uri="{FF2B5EF4-FFF2-40B4-BE49-F238E27FC236}">
                    <a16:creationId xmlns:a16="http://schemas.microsoft.com/office/drawing/2014/main" id="{F2A6F948-AA13-E1AC-628F-ADC143E707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E9F464FE-6AC3-5718-FBAB-83FA573B6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0" name="Graphic 129">
                <a:extLst>
                  <a:ext uri="{FF2B5EF4-FFF2-40B4-BE49-F238E27FC236}">
                    <a16:creationId xmlns:a16="http://schemas.microsoft.com/office/drawing/2014/main" id="{74111845-6D01-6623-D84A-90D03EFA91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5970C6F2-92B5-457E-9C52-9F2DB272A1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9C7452CA-2DAA-36CF-1762-8568857AB6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5527FBA2-A7AA-ED38-11B0-C5903137FD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053F46F-4F20-5BB9-5BE9-7049D1E534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5" name="Graphic 134">
                <a:extLst>
                  <a:ext uri="{FF2B5EF4-FFF2-40B4-BE49-F238E27FC236}">
                    <a16:creationId xmlns:a16="http://schemas.microsoft.com/office/drawing/2014/main" id="{83E83BC1-5648-331D-9FA7-E721757663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DFE09F2-270B-FDAC-5B0F-4651484E949D}"/>
                </a:ext>
              </a:extLst>
            </p:cNvPr>
            <p:cNvGrpSpPr/>
            <p:nvPr userDrawn="1"/>
          </p:nvGrpSpPr>
          <p:grpSpPr>
            <a:xfrm>
              <a:off x="8116242" y="268400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B0C6424D-B923-5FDD-01A6-D757F67EE7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3B11C8A3-B2F8-00DD-5B89-D9BA913495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9" name="Graphic 138">
                <a:extLst>
                  <a:ext uri="{FF2B5EF4-FFF2-40B4-BE49-F238E27FC236}">
                    <a16:creationId xmlns:a16="http://schemas.microsoft.com/office/drawing/2014/main" id="{D9B4F581-35FB-757F-D816-208040F6F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AAD3B858-428F-DC03-55EC-9AEDD5781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1" name="Graphic 140">
                <a:extLst>
                  <a:ext uri="{FF2B5EF4-FFF2-40B4-BE49-F238E27FC236}">
                    <a16:creationId xmlns:a16="http://schemas.microsoft.com/office/drawing/2014/main" id="{314302F5-01D1-C270-9840-C812FB0168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2" name="Graphic 141">
                <a:extLst>
                  <a:ext uri="{FF2B5EF4-FFF2-40B4-BE49-F238E27FC236}">
                    <a16:creationId xmlns:a16="http://schemas.microsoft.com/office/drawing/2014/main" id="{0D5E19BB-5803-7348-C33F-D3F9AAC501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3DE6487F-4019-6347-8F1F-6D9500B58E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75EBD02D-C646-EDB0-FC0E-312F66494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8576C754-D541-C4FE-F905-36D19412AA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id="{A2DED089-6587-F0BE-542F-C7187B81FD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7" name="Graphic 146">
                <a:extLst>
                  <a:ext uri="{FF2B5EF4-FFF2-40B4-BE49-F238E27FC236}">
                    <a16:creationId xmlns:a16="http://schemas.microsoft.com/office/drawing/2014/main" id="{BB087771-F502-D18C-AF08-D270EBB59E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8" name="Graphic 147">
                <a:extLst>
                  <a:ext uri="{FF2B5EF4-FFF2-40B4-BE49-F238E27FC236}">
                    <a16:creationId xmlns:a16="http://schemas.microsoft.com/office/drawing/2014/main" id="{31215A97-99DD-B8F1-B291-B335C9EE32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ABCD290E-4C46-24EA-36AD-2A1B617A41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8E852C24-8127-BA63-F6ED-C8B35B5D66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A6A10F7C-BF48-1FBE-937C-9DA99B581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37FD9D0-FB5C-F88E-BD90-52AB8794DC99}"/>
                </a:ext>
              </a:extLst>
            </p:cNvPr>
            <p:cNvGrpSpPr/>
            <p:nvPr userDrawn="1"/>
          </p:nvGrpSpPr>
          <p:grpSpPr>
            <a:xfrm>
              <a:off x="8116241" y="301056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53" name="Graphic 152">
                <a:extLst>
                  <a:ext uri="{FF2B5EF4-FFF2-40B4-BE49-F238E27FC236}">
                    <a16:creationId xmlns:a16="http://schemas.microsoft.com/office/drawing/2014/main" id="{D90C4BD1-D5DA-B65B-961B-A02F9A526B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4" name="Graphic 153">
                <a:extLst>
                  <a:ext uri="{FF2B5EF4-FFF2-40B4-BE49-F238E27FC236}">
                    <a16:creationId xmlns:a16="http://schemas.microsoft.com/office/drawing/2014/main" id="{479FC609-5F4E-389D-3911-9ACD2CD7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5" name="Graphic 154">
                <a:extLst>
                  <a:ext uri="{FF2B5EF4-FFF2-40B4-BE49-F238E27FC236}">
                    <a16:creationId xmlns:a16="http://schemas.microsoft.com/office/drawing/2014/main" id="{9AC2069B-3303-8B89-8DA8-92754BB386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58EAFBEC-415A-6764-E6AE-0884B8FACE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7" name="Graphic 156">
                <a:extLst>
                  <a:ext uri="{FF2B5EF4-FFF2-40B4-BE49-F238E27FC236}">
                    <a16:creationId xmlns:a16="http://schemas.microsoft.com/office/drawing/2014/main" id="{938F40BC-0003-77CD-361F-F2E97DCD12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8" name="Graphic 157">
                <a:extLst>
                  <a:ext uri="{FF2B5EF4-FFF2-40B4-BE49-F238E27FC236}">
                    <a16:creationId xmlns:a16="http://schemas.microsoft.com/office/drawing/2014/main" id="{B4B02160-19C9-DE3C-B095-9399400EA2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9" name="Graphic 158">
                <a:extLst>
                  <a:ext uri="{FF2B5EF4-FFF2-40B4-BE49-F238E27FC236}">
                    <a16:creationId xmlns:a16="http://schemas.microsoft.com/office/drawing/2014/main" id="{D7751011-94A6-C114-0AF7-6D4CDB0716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EB50877E-43B4-B0D9-48DC-730741E31D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BBD33CC5-1FF9-7EE8-BC46-CB3687861D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2" name="Graphic 161">
                <a:extLst>
                  <a:ext uri="{FF2B5EF4-FFF2-40B4-BE49-F238E27FC236}">
                    <a16:creationId xmlns:a16="http://schemas.microsoft.com/office/drawing/2014/main" id="{708C4371-6912-A411-AB69-D14BE79A43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3" name="Graphic 162">
                <a:extLst>
                  <a:ext uri="{FF2B5EF4-FFF2-40B4-BE49-F238E27FC236}">
                    <a16:creationId xmlns:a16="http://schemas.microsoft.com/office/drawing/2014/main" id="{6847C35E-989B-C124-BBD5-2846A1930A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9BC0106F-DECA-4001-7C18-1D77DD742A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5" name="Graphic 164">
                <a:extLst>
                  <a:ext uri="{FF2B5EF4-FFF2-40B4-BE49-F238E27FC236}">
                    <a16:creationId xmlns:a16="http://schemas.microsoft.com/office/drawing/2014/main" id="{C3D59A94-A7CA-D5E0-1DE8-ADFF53C6B5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6" name="Graphic 165">
                <a:extLst>
                  <a:ext uri="{FF2B5EF4-FFF2-40B4-BE49-F238E27FC236}">
                    <a16:creationId xmlns:a16="http://schemas.microsoft.com/office/drawing/2014/main" id="{3C926DB3-E1A1-A6A7-EE93-69CA529B08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7" name="Graphic 166">
                <a:extLst>
                  <a:ext uri="{FF2B5EF4-FFF2-40B4-BE49-F238E27FC236}">
                    <a16:creationId xmlns:a16="http://schemas.microsoft.com/office/drawing/2014/main" id="{BCF897C5-8A89-9550-9A0C-918F3616A7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9E6D3CC-35B9-8296-9513-6F2D0FD951B4}"/>
                </a:ext>
              </a:extLst>
            </p:cNvPr>
            <p:cNvGrpSpPr/>
            <p:nvPr userDrawn="1"/>
          </p:nvGrpSpPr>
          <p:grpSpPr>
            <a:xfrm>
              <a:off x="8116240" y="333712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8078A3C1-3485-73BA-9A75-DABD87D7BE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0" name="Graphic 169">
                <a:extLst>
                  <a:ext uri="{FF2B5EF4-FFF2-40B4-BE49-F238E27FC236}">
                    <a16:creationId xmlns:a16="http://schemas.microsoft.com/office/drawing/2014/main" id="{A366CCED-901F-618D-FA10-13E045D7F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51B50A3F-9381-87AD-E2AE-FA5588A5EE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2435A21E-EF85-B7E4-9D99-71979843EC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3" name="Graphic 172">
                <a:extLst>
                  <a:ext uri="{FF2B5EF4-FFF2-40B4-BE49-F238E27FC236}">
                    <a16:creationId xmlns:a16="http://schemas.microsoft.com/office/drawing/2014/main" id="{639FDA7B-AE74-3119-F81F-18CC806096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4" name="Graphic 173">
                <a:extLst>
                  <a:ext uri="{FF2B5EF4-FFF2-40B4-BE49-F238E27FC236}">
                    <a16:creationId xmlns:a16="http://schemas.microsoft.com/office/drawing/2014/main" id="{41AF763D-35E6-BB8D-7816-8A28F534B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5" name="Graphic 174">
                <a:extLst>
                  <a:ext uri="{FF2B5EF4-FFF2-40B4-BE49-F238E27FC236}">
                    <a16:creationId xmlns:a16="http://schemas.microsoft.com/office/drawing/2014/main" id="{DA7828BA-AF91-77EF-0A25-CE6C17A21C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6" name="Graphic 175">
                <a:extLst>
                  <a:ext uri="{FF2B5EF4-FFF2-40B4-BE49-F238E27FC236}">
                    <a16:creationId xmlns:a16="http://schemas.microsoft.com/office/drawing/2014/main" id="{31062621-840D-70E3-B60C-F60C02584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7" name="Graphic 176">
                <a:extLst>
                  <a:ext uri="{FF2B5EF4-FFF2-40B4-BE49-F238E27FC236}">
                    <a16:creationId xmlns:a16="http://schemas.microsoft.com/office/drawing/2014/main" id="{D931B853-B886-BFE8-6D33-E31B14292D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8" name="Graphic 177">
                <a:extLst>
                  <a:ext uri="{FF2B5EF4-FFF2-40B4-BE49-F238E27FC236}">
                    <a16:creationId xmlns:a16="http://schemas.microsoft.com/office/drawing/2014/main" id="{22A84E92-9951-9389-2762-BD5D15492E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9" name="Graphic 178">
                <a:extLst>
                  <a:ext uri="{FF2B5EF4-FFF2-40B4-BE49-F238E27FC236}">
                    <a16:creationId xmlns:a16="http://schemas.microsoft.com/office/drawing/2014/main" id="{19BF5935-4A6D-CACB-6D01-9FAB4BC4CA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543F0A6F-89C5-DF4F-0D15-D18AE6C6B0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1" name="Graphic 180">
                <a:extLst>
                  <a:ext uri="{FF2B5EF4-FFF2-40B4-BE49-F238E27FC236}">
                    <a16:creationId xmlns:a16="http://schemas.microsoft.com/office/drawing/2014/main" id="{080B023A-7480-B643-B887-C4207AB364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2" name="Graphic 181">
                <a:extLst>
                  <a:ext uri="{FF2B5EF4-FFF2-40B4-BE49-F238E27FC236}">
                    <a16:creationId xmlns:a16="http://schemas.microsoft.com/office/drawing/2014/main" id="{EFDB4461-1905-A86B-ACF4-BCC92B58FA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3" name="Graphic 182">
                <a:extLst>
                  <a:ext uri="{FF2B5EF4-FFF2-40B4-BE49-F238E27FC236}">
                    <a16:creationId xmlns:a16="http://schemas.microsoft.com/office/drawing/2014/main" id="{6A10063F-ADEC-C9F1-7188-E0A91DAF9F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8BDBAD5-B6BA-7C92-20C1-579F68D14512}"/>
                </a:ext>
              </a:extLst>
            </p:cNvPr>
            <p:cNvGrpSpPr/>
            <p:nvPr userDrawn="1"/>
          </p:nvGrpSpPr>
          <p:grpSpPr>
            <a:xfrm>
              <a:off x="8116239" y="366368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85" name="Graphic 184">
                <a:extLst>
                  <a:ext uri="{FF2B5EF4-FFF2-40B4-BE49-F238E27FC236}">
                    <a16:creationId xmlns:a16="http://schemas.microsoft.com/office/drawing/2014/main" id="{7964506A-9A44-8A60-4AF8-7C7C25E19B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B7A961DE-4B65-8E86-F205-0CE871148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7" name="Graphic 186">
                <a:extLst>
                  <a:ext uri="{FF2B5EF4-FFF2-40B4-BE49-F238E27FC236}">
                    <a16:creationId xmlns:a16="http://schemas.microsoft.com/office/drawing/2014/main" id="{8E2E7DC1-F762-49FC-61C3-619B06984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8" name="Graphic 187">
                <a:extLst>
                  <a:ext uri="{FF2B5EF4-FFF2-40B4-BE49-F238E27FC236}">
                    <a16:creationId xmlns:a16="http://schemas.microsoft.com/office/drawing/2014/main" id="{174FE9AA-958F-63BE-E060-96B679F279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9" name="Graphic 188">
                <a:extLst>
                  <a:ext uri="{FF2B5EF4-FFF2-40B4-BE49-F238E27FC236}">
                    <a16:creationId xmlns:a16="http://schemas.microsoft.com/office/drawing/2014/main" id="{1E8641C4-B1B4-6094-7FE0-DC2F573AC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0" name="Graphic 189">
                <a:extLst>
                  <a:ext uri="{FF2B5EF4-FFF2-40B4-BE49-F238E27FC236}">
                    <a16:creationId xmlns:a16="http://schemas.microsoft.com/office/drawing/2014/main" id="{8A258D77-2CAB-995B-C56D-E50B983D20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1" name="Graphic 190">
                <a:extLst>
                  <a:ext uri="{FF2B5EF4-FFF2-40B4-BE49-F238E27FC236}">
                    <a16:creationId xmlns:a16="http://schemas.microsoft.com/office/drawing/2014/main" id="{9D8CD7C2-25FC-9899-B8B5-8047FF4BDA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2" name="Graphic 191">
                <a:extLst>
                  <a:ext uri="{FF2B5EF4-FFF2-40B4-BE49-F238E27FC236}">
                    <a16:creationId xmlns:a16="http://schemas.microsoft.com/office/drawing/2014/main" id="{550A6B42-7448-CCFD-3E70-7772D23AF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3" name="Graphic 192">
                <a:extLst>
                  <a:ext uri="{FF2B5EF4-FFF2-40B4-BE49-F238E27FC236}">
                    <a16:creationId xmlns:a16="http://schemas.microsoft.com/office/drawing/2014/main" id="{08209F3D-4922-8A91-7B1A-FA1AB78B5A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B6889B04-1399-F12A-BDBC-8CD7B82AB9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5" name="Graphic 194">
                <a:extLst>
                  <a:ext uri="{FF2B5EF4-FFF2-40B4-BE49-F238E27FC236}">
                    <a16:creationId xmlns:a16="http://schemas.microsoft.com/office/drawing/2014/main" id="{99F552CC-B3EA-E76B-924A-73F9194122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41E61C11-0B98-F5CB-340C-891F86C73B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7" name="Graphic 196">
                <a:extLst>
                  <a:ext uri="{FF2B5EF4-FFF2-40B4-BE49-F238E27FC236}">
                    <a16:creationId xmlns:a16="http://schemas.microsoft.com/office/drawing/2014/main" id="{29D8E834-1364-5589-8F8E-30AFDACA0C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8" name="Graphic 197">
                <a:extLst>
                  <a:ext uri="{FF2B5EF4-FFF2-40B4-BE49-F238E27FC236}">
                    <a16:creationId xmlns:a16="http://schemas.microsoft.com/office/drawing/2014/main" id="{9960E2C3-5F22-C20A-88A9-D913E9193C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9" name="Graphic 198">
                <a:extLst>
                  <a:ext uri="{FF2B5EF4-FFF2-40B4-BE49-F238E27FC236}">
                    <a16:creationId xmlns:a16="http://schemas.microsoft.com/office/drawing/2014/main" id="{681E592D-68FC-5A81-EFD4-172D079C63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E322247-7E6E-4821-2BBD-4C902A444348}"/>
                </a:ext>
              </a:extLst>
            </p:cNvPr>
            <p:cNvGrpSpPr/>
            <p:nvPr userDrawn="1"/>
          </p:nvGrpSpPr>
          <p:grpSpPr>
            <a:xfrm>
              <a:off x="8116238" y="399023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01" name="Graphic 200">
                <a:extLst>
                  <a:ext uri="{FF2B5EF4-FFF2-40B4-BE49-F238E27FC236}">
                    <a16:creationId xmlns:a16="http://schemas.microsoft.com/office/drawing/2014/main" id="{0988D191-BB3D-84C7-A1E8-CC07659EB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2" name="Graphic 201">
                <a:extLst>
                  <a:ext uri="{FF2B5EF4-FFF2-40B4-BE49-F238E27FC236}">
                    <a16:creationId xmlns:a16="http://schemas.microsoft.com/office/drawing/2014/main" id="{6BD6DDA6-CE23-8E44-64FE-7729D025F6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3" name="Graphic 202">
                <a:extLst>
                  <a:ext uri="{FF2B5EF4-FFF2-40B4-BE49-F238E27FC236}">
                    <a16:creationId xmlns:a16="http://schemas.microsoft.com/office/drawing/2014/main" id="{4D5D1188-4877-364E-F11C-C90E2FC658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4" name="Graphic 203">
                <a:extLst>
                  <a:ext uri="{FF2B5EF4-FFF2-40B4-BE49-F238E27FC236}">
                    <a16:creationId xmlns:a16="http://schemas.microsoft.com/office/drawing/2014/main" id="{FDD12188-232C-53EC-7647-1182E5036E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5" name="Graphic 204">
                <a:extLst>
                  <a:ext uri="{FF2B5EF4-FFF2-40B4-BE49-F238E27FC236}">
                    <a16:creationId xmlns:a16="http://schemas.microsoft.com/office/drawing/2014/main" id="{708C1365-478E-BC53-21B9-8B2FD7A8C8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6" name="Graphic 205">
                <a:extLst>
                  <a:ext uri="{FF2B5EF4-FFF2-40B4-BE49-F238E27FC236}">
                    <a16:creationId xmlns:a16="http://schemas.microsoft.com/office/drawing/2014/main" id="{74F563EE-CD4D-0B27-7AB3-56B54791CA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7" name="Graphic 206">
                <a:extLst>
                  <a:ext uri="{FF2B5EF4-FFF2-40B4-BE49-F238E27FC236}">
                    <a16:creationId xmlns:a16="http://schemas.microsoft.com/office/drawing/2014/main" id="{3FFD5678-FDBC-B99D-B101-7C6810F1AD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8" name="Graphic 207">
                <a:extLst>
                  <a:ext uri="{FF2B5EF4-FFF2-40B4-BE49-F238E27FC236}">
                    <a16:creationId xmlns:a16="http://schemas.microsoft.com/office/drawing/2014/main" id="{CD0C1120-DD1A-3514-2022-D08257B022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9" name="Graphic 208">
                <a:extLst>
                  <a:ext uri="{FF2B5EF4-FFF2-40B4-BE49-F238E27FC236}">
                    <a16:creationId xmlns:a16="http://schemas.microsoft.com/office/drawing/2014/main" id="{30E83032-3142-DC26-8156-2E18863E9B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B99C13A7-1221-EBC6-206C-A742EB1F6F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1" name="Graphic 210">
                <a:extLst>
                  <a:ext uri="{FF2B5EF4-FFF2-40B4-BE49-F238E27FC236}">
                    <a16:creationId xmlns:a16="http://schemas.microsoft.com/office/drawing/2014/main" id="{CAD144B4-DAA4-321B-A685-7383E5C5E55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2" name="Graphic 211">
                <a:extLst>
                  <a:ext uri="{FF2B5EF4-FFF2-40B4-BE49-F238E27FC236}">
                    <a16:creationId xmlns:a16="http://schemas.microsoft.com/office/drawing/2014/main" id="{1315F8E8-943B-0B0D-3569-D08FF139E8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6DF87DD6-8DD7-0581-8CB7-E9C4E7F359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4" name="Graphic 213">
                <a:extLst>
                  <a:ext uri="{FF2B5EF4-FFF2-40B4-BE49-F238E27FC236}">
                    <a16:creationId xmlns:a16="http://schemas.microsoft.com/office/drawing/2014/main" id="{8503DF1B-488A-FEA4-953D-A21A3EB142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5" name="Graphic 214">
                <a:extLst>
                  <a:ext uri="{FF2B5EF4-FFF2-40B4-BE49-F238E27FC236}">
                    <a16:creationId xmlns:a16="http://schemas.microsoft.com/office/drawing/2014/main" id="{CFCE4454-94EB-66F7-1F26-9C620CA4E7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9E05BC7-5AB0-18C8-84D1-9EF19EA71802}"/>
                </a:ext>
              </a:extLst>
            </p:cNvPr>
            <p:cNvGrpSpPr/>
            <p:nvPr userDrawn="1"/>
          </p:nvGrpSpPr>
          <p:grpSpPr>
            <a:xfrm>
              <a:off x="8116237" y="431679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17" name="Graphic 216">
                <a:extLst>
                  <a:ext uri="{FF2B5EF4-FFF2-40B4-BE49-F238E27FC236}">
                    <a16:creationId xmlns:a16="http://schemas.microsoft.com/office/drawing/2014/main" id="{FC603379-89F6-04CE-00BF-490B9FCA59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8" name="Graphic 217">
                <a:extLst>
                  <a:ext uri="{FF2B5EF4-FFF2-40B4-BE49-F238E27FC236}">
                    <a16:creationId xmlns:a16="http://schemas.microsoft.com/office/drawing/2014/main" id="{ECF1B723-0C60-8513-056D-804E076021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9" name="Graphic 218">
                <a:extLst>
                  <a:ext uri="{FF2B5EF4-FFF2-40B4-BE49-F238E27FC236}">
                    <a16:creationId xmlns:a16="http://schemas.microsoft.com/office/drawing/2014/main" id="{5C3AD4A0-2074-64A9-A53C-24A024D9D1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0" name="Graphic 219">
                <a:extLst>
                  <a:ext uri="{FF2B5EF4-FFF2-40B4-BE49-F238E27FC236}">
                    <a16:creationId xmlns:a16="http://schemas.microsoft.com/office/drawing/2014/main" id="{9AEA88D1-02AE-CD8D-7304-180A2F40A3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1" name="Graphic 220">
                <a:extLst>
                  <a:ext uri="{FF2B5EF4-FFF2-40B4-BE49-F238E27FC236}">
                    <a16:creationId xmlns:a16="http://schemas.microsoft.com/office/drawing/2014/main" id="{35F52AC4-0FDD-BB8C-D409-B69789B1E1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2" name="Graphic 221">
                <a:extLst>
                  <a:ext uri="{FF2B5EF4-FFF2-40B4-BE49-F238E27FC236}">
                    <a16:creationId xmlns:a16="http://schemas.microsoft.com/office/drawing/2014/main" id="{AFC1A3CA-FB5A-7D58-DA30-17909D3B0B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3" name="Graphic 222">
                <a:extLst>
                  <a:ext uri="{FF2B5EF4-FFF2-40B4-BE49-F238E27FC236}">
                    <a16:creationId xmlns:a16="http://schemas.microsoft.com/office/drawing/2014/main" id="{E7483841-A25F-8F9B-7932-C956D5A629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4" name="Graphic 223">
                <a:extLst>
                  <a:ext uri="{FF2B5EF4-FFF2-40B4-BE49-F238E27FC236}">
                    <a16:creationId xmlns:a16="http://schemas.microsoft.com/office/drawing/2014/main" id="{2E247547-0873-804E-7640-1FC59F245F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5" name="Graphic 224">
                <a:extLst>
                  <a:ext uri="{FF2B5EF4-FFF2-40B4-BE49-F238E27FC236}">
                    <a16:creationId xmlns:a16="http://schemas.microsoft.com/office/drawing/2014/main" id="{B5C39020-7AE4-92A5-3701-6944364975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6" name="Graphic 225">
                <a:extLst>
                  <a:ext uri="{FF2B5EF4-FFF2-40B4-BE49-F238E27FC236}">
                    <a16:creationId xmlns:a16="http://schemas.microsoft.com/office/drawing/2014/main" id="{47DC7D3D-4876-2E9B-7CE7-2ADE7355F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7" name="Graphic 226">
                <a:extLst>
                  <a:ext uri="{FF2B5EF4-FFF2-40B4-BE49-F238E27FC236}">
                    <a16:creationId xmlns:a16="http://schemas.microsoft.com/office/drawing/2014/main" id="{9E4BC962-77C0-0EF7-1FE7-D0C776A896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C8059E7E-081B-1B95-C76E-182A741772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9" name="Graphic 228">
                <a:extLst>
                  <a:ext uri="{FF2B5EF4-FFF2-40B4-BE49-F238E27FC236}">
                    <a16:creationId xmlns:a16="http://schemas.microsoft.com/office/drawing/2014/main" id="{F066FD6E-31EB-F09F-C362-CD8D837C30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0" name="Graphic 229">
                <a:extLst>
                  <a:ext uri="{FF2B5EF4-FFF2-40B4-BE49-F238E27FC236}">
                    <a16:creationId xmlns:a16="http://schemas.microsoft.com/office/drawing/2014/main" id="{0E3801C9-780B-73BF-BDCE-147F7E321C0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1" name="Graphic 230">
                <a:extLst>
                  <a:ext uri="{FF2B5EF4-FFF2-40B4-BE49-F238E27FC236}">
                    <a16:creationId xmlns:a16="http://schemas.microsoft.com/office/drawing/2014/main" id="{90716589-2A0B-22D2-A481-0103826015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29B5439-CF1F-DA39-CB4B-82242D6436C5}"/>
                </a:ext>
              </a:extLst>
            </p:cNvPr>
            <p:cNvGrpSpPr/>
            <p:nvPr userDrawn="1"/>
          </p:nvGrpSpPr>
          <p:grpSpPr>
            <a:xfrm>
              <a:off x="8116236" y="464335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33" name="Graphic 232">
                <a:extLst>
                  <a:ext uri="{FF2B5EF4-FFF2-40B4-BE49-F238E27FC236}">
                    <a16:creationId xmlns:a16="http://schemas.microsoft.com/office/drawing/2014/main" id="{420F5041-C8C0-F880-7B77-E7ECAC9AFD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4" name="Graphic 233">
                <a:extLst>
                  <a:ext uri="{FF2B5EF4-FFF2-40B4-BE49-F238E27FC236}">
                    <a16:creationId xmlns:a16="http://schemas.microsoft.com/office/drawing/2014/main" id="{7B9C0F5C-5663-98D3-CADB-729BF0043B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3BB695B1-EF5E-A1F9-B6D5-73A7BFA79D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2DA6BFE2-216D-F6F2-3342-58C3F73439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7" name="Graphic 236">
                <a:extLst>
                  <a:ext uri="{FF2B5EF4-FFF2-40B4-BE49-F238E27FC236}">
                    <a16:creationId xmlns:a16="http://schemas.microsoft.com/office/drawing/2014/main" id="{CF273F3A-634F-05FD-C3F6-21DB30B0CB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65AA658F-F957-25F3-5ED5-7F80501C27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23DB1523-5D7E-3047-CB5D-D0CF46BC4A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0" name="Graphic 239">
                <a:extLst>
                  <a:ext uri="{FF2B5EF4-FFF2-40B4-BE49-F238E27FC236}">
                    <a16:creationId xmlns:a16="http://schemas.microsoft.com/office/drawing/2014/main" id="{2BD42A31-6AC2-EDD9-DA48-EE023BBEC3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1" name="Graphic 240">
                <a:extLst>
                  <a:ext uri="{FF2B5EF4-FFF2-40B4-BE49-F238E27FC236}">
                    <a16:creationId xmlns:a16="http://schemas.microsoft.com/office/drawing/2014/main" id="{CD0E900F-E18A-8C38-F07D-F4561F3D8D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2" name="Graphic 241">
                <a:extLst>
                  <a:ext uri="{FF2B5EF4-FFF2-40B4-BE49-F238E27FC236}">
                    <a16:creationId xmlns:a16="http://schemas.microsoft.com/office/drawing/2014/main" id="{E03916A6-0589-CF11-2561-227863CEC3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3" name="Graphic 242">
                <a:extLst>
                  <a:ext uri="{FF2B5EF4-FFF2-40B4-BE49-F238E27FC236}">
                    <a16:creationId xmlns:a16="http://schemas.microsoft.com/office/drawing/2014/main" id="{4018D725-C1F3-A10D-F3B9-D70BB31CF8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4" name="Graphic 243">
                <a:extLst>
                  <a:ext uri="{FF2B5EF4-FFF2-40B4-BE49-F238E27FC236}">
                    <a16:creationId xmlns:a16="http://schemas.microsoft.com/office/drawing/2014/main" id="{453D3086-1C7A-51BE-D7FC-B745896DA1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5" name="Graphic 244">
                <a:extLst>
                  <a:ext uri="{FF2B5EF4-FFF2-40B4-BE49-F238E27FC236}">
                    <a16:creationId xmlns:a16="http://schemas.microsoft.com/office/drawing/2014/main" id="{E5BDEE2C-CE0B-F930-AFB5-F99C2D92F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6" name="Graphic 245">
                <a:extLst>
                  <a:ext uri="{FF2B5EF4-FFF2-40B4-BE49-F238E27FC236}">
                    <a16:creationId xmlns:a16="http://schemas.microsoft.com/office/drawing/2014/main" id="{D7B4FB96-ED4D-5741-C5E9-BADCC9AA19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7" name="Graphic 246">
                <a:extLst>
                  <a:ext uri="{FF2B5EF4-FFF2-40B4-BE49-F238E27FC236}">
                    <a16:creationId xmlns:a16="http://schemas.microsoft.com/office/drawing/2014/main" id="{87099AA1-D77D-5672-E7E1-7A73F1B7FD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DF3268E-4433-1D40-4495-13BA46FB2E47}"/>
                </a:ext>
              </a:extLst>
            </p:cNvPr>
            <p:cNvGrpSpPr/>
            <p:nvPr userDrawn="1"/>
          </p:nvGrpSpPr>
          <p:grpSpPr>
            <a:xfrm>
              <a:off x="8116235" y="496991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9" name="Graphic 248">
                <a:extLst>
                  <a:ext uri="{FF2B5EF4-FFF2-40B4-BE49-F238E27FC236}">
                    <a16:creationId xmlns:a16="http://schemas.microsoft.com/office/drawing/2014/main" id="{5C8F6FD3-3A1B-C632-3AEB-442731A2D3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0" name="Graphic 249">
                <a:extLst>
                  <a:ext uri="{FF2B5EF4-FFF2-40B4-BE49-F238E27FC236}">
                    <a16:creationId xmlns:a16="http://schemas.microsoft.com/office/drawing/2014/main" id="{0E270E63-C349-D49F-3665-EFD6821FCD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1" name="Graphic 250">
                <a:extLst>
                  <a:ext uri="{FF2B5EF4-FFF2-40B4-BE49-F238E27FC236}">
                    <a16:creationId xmlns:a16="http://schemas.microsoft.com/office/drawing/2014/main" id="{3853E2EB-1386-D032-C79B-BF891808B1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2" name="Graphic 251">
                <a:extLst>
                  <a:ext uri="{FF2B5EF4-FFF2-40B4-BE49-F238E27FC236}">
                    <a16:creationId xmlns:a16="http://schemas.microsoft.com/office/drawing/2014/main" id="{3539A96A-4256-B643-0C48-89F0B293D9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3" name="Graphic 252">
                <a:extLst>
                  <a:ext uri="{FF2B5EF4-FFF2-40B4-BE49-F238E27FC236}">
                    <a16:creationId xmlns:a16="http://schemas.microsoft.com/office/drawing/2014/main" id="{C2F49405-A345-4898-00C2-2DCC600E6E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4" name="Graphic 253">
                <a:extLst>
                  <a:ext uri="{FF2B5EF4-FFF2-40B4-BE49-F238E27FC236}">
                    <a16:creationId xmlns:a16="http://schemas.microsoft.com/office/drawing/2014/main" id="{87353182-7A51-C55D-4AED-04F5C184EB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5" name="Graphic 254">
                <a:extLst>
                  <a:ext uri="{FF2B5EF4-FFF2-40B4-BE49-F238E27FC236}">
                    <a16:creationId xmlns:a16="http://schemas.microsoft.com/office/drawing/2014/main" id="{6F25A41B-3BC8-1B5A-1272-915D369ECB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6" name="Graphic 255">
                <a:extLst>
                  <a:ext uri="{FF2B5EF4-FFF2-40B4-BE49-F238E27FC236}">
                    <a16:creationId xmlns:a16="http://schemas.microsoft.com/office/drawing/2014/main" id="{9F2BFC65-C9F7-E165-30DD-51FA25B065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7" name="Graphic 256">
                <a:extLst>
                  <a:ext uri="{FF2B5EF4-FFF2-40B4-BE49-F238E27FC236}">
                    <a16:creationId xmlns:a16="http://schemas.microsoft.com/office/drawing/2014/main" id="{625AA3AF-06B2-A631-F0A1-BA4E790F59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8" name="Graphic 257">
                <a:extLst>
                  <a:ext uri="{FF2B5EF4-FFF2-40B4-BE49-F238E27FC236}">
                    <a16:creationId xmlns:a16="http://schemas.microsoft.com/office/drawing/2014/main" id="{009D9E94-593E-AFF3-8C6B-66BE1BF6AB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9" name="Graphic 258">
                <a:extLst>
                  <a:ext uri="{FF2B5EF4-FFF2-40B4-BE49-F238E27FC236}">
                    <a16:creationId xmlns:a16="http://schemas.microsoft.com/office/drawing/2014/main" id="{E2D8928E-3EF9-6E70-8F76-E905C7AF8E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0" name="Graphic 259">
                <a:extLst>
                  <a:ext uri="{FF2B5EF4-FFF2-40B4-BE49-F238E27FC236}">
                    <a16:creationId xmlns:a16="http://schemas.microsoft.com/office/drawing/2014/main" id="{374AFAAA-1E1E-87A5-98D9-0036E2EF09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1" name="Graphic 260">
                <a:extLst>
                  <a:ext uri="{FF2B5EF4-FFF2-40B4-BE49-F238E27FC236}">
                    <a16:creationId xmlns:a16="http://schemas.microsoft.com/office/drawing/2014/main" id="{9011B178-49EA-82D9-71D4-EA6B389FE4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2" name="Graphic 261">
                <a:extLst>
                  <a:ext uri="{FF2B5EF4-FFF2-40B4-BE49-F238E27FC236}">
                    <a16:creationId xmlns:a16="http://schemas.microsoft.com/office/drawing/2014/main" id="{1153D24A-A559-1DCD-92C1-BF64E90432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3" name="Graphic 262">
                <a:extLst>
                  <a:ext uri="{FF2B5EF4-FFF2-40B4-BE49-F238E27FC236}">
                    <a16:creationId xmlns:a16="http://schemas.microsoft.com/office/drawing/2014/main" id="{7C813B32-366C-1A50-C839-C5491A072D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4687507-9EE4-9E05-9128-65024D2F3B4D}"/>
                </a:ext>
              </a:extLst>
            </p:cNvPr>
            <p:cNvGrpSpPr/>
            <p:nvPr userDrawn="1"/>
          </p:nvGrpSpPr>
          <p:grpSpPr>
            <a:xfrm>
              <a:off x="8116234" y="529647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65" name="Graphic 264">
                <a:extLst>
                  <a:ext uri="{FF2B5EF4-FFF2-40B4-BE49-F238E27FC236}">
                    <a16:creationId xmlns:a16="http://schemas.microsoft.com/office/drawing/2014/main" id="{8C98355D-097D-BA51-E161-5F89D97C1C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6" name="Graphic 265">
                <a:extLst>
                  <a:ext uri="{FF2B5EF4-FFF2-40B4-BE49-F238E27FC236}">
                    <a16:creationId xmlns:a16="http://schemas.microsoft.com/office/drawing/2014/main" id="{159EAA28-F365-B4CD-E8A2-B0217ED4D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7" name="Graphic 266">
                <a:extLst>
                  <a:ext uri="{FF2B5EF4-FFF2-40B4-BE49-F238E27FC236}">
                    <a16:creationId xmlns:a16="http://schemas.microsoft.com/office/drawing/2014/main" id="{488E2BC3-C563-C705-07FC-FBC4658D89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8" name="Graphic 267">
                <a:extLst>
                  <a:ext uri="{FF2B5EF4-FFF2-40B4-BE49-F238E27FC236}">
                    <a16:creationId xmlns:a16="http://schemas.microsoft.com/office/drawing/2014/main" id="{01F8046B-CFA7-F02A-9D46-2CD029C56D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9" name="Graphic 268">
                <a:extLst>
                  <a:ext uri="{FF2B5EF4-FFF2-40B4-BE49-F238E27FC236}">
                    <a16:creationId xmlns:a16="http://schemas.microsoft.com/office/drawing/2014/main" id="{8986B5DE-C5DB-EA6C-5400-BC0C2976B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0" name="Graphic 269">
                <a:extLst>
                  <a:ext uri="{FF2B5EF4-FFF2-40B4-BE49-F238E27FC236}">
                    <a16:creationId xmlns:a16="http://schemas.microsoft.com/office/drawing/2014/main" id="{B933D42E-6C98-869B-12AD-266AB3900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1" name="Graphic 270">
                <a:extLst>
                  <a:ext uri="{FF2B5EF4-FFF2-40B4-BE49-F238E27FC236}">
                    <a16:creationId xmlns:a16="http://schemas.microsoft.com/office/drawing/2014/main" id="{73038FA8-BDE6-EC47-AED9-A857AAA229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2" name="Graphic 271">
                <a:extLst>
                  <a:ext uri="{FF2B5EF4-FFF2-40B4-BE49-F238E27FC236}">
                    <a16:creationId xmlns:a16="http://schemas.microsoft.com/office/drawing/2014/main" id="{DF596506-B6FF-2CAB-AECD-122C75A41C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3" name="Graphic 272">
                <a:extLst>
                  <a:ext uri="{FF2B5EF4-FFF2-40B4-BE49-F238E27FC236}">
                    <a16:creationId xmlns:a16="http://schemas.microsoft.com/office/drawing/2014/main" id="{33753D93-E36C-55F0-3C52-7B7A433834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4" name="Graphic 273">
                <a:extLst>
                  <a:ext uri="{FF2B5EF4-FFF2-40B4-BE49-F238E27FC236}">
                    <a16:creationId xmlns:a16="http://schemas.microsoft.com/office/drawing/2014/main" id="{1C76E1D6-DA74-3B34-2D96-007BD35E7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5" name="Graphic 274">
                <a:extLst>
                  <a:ext uri="{FF2B5EF4-FFF2-40B4-BE49-F238E27FC236}">
                    <a16:creationId xmlns:a16="http://schemas.microsoft.com/office/drawing/2014/main" id="{F98EF6B9-AE98-C1BF-25DE-5F51529021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6" name="Graphic 275">
                <a:extLst>
                  <a:ext uri="{FF2B5EF4-FFF2-40B4-BE49-F238E27FC236}">
                    <a16:creationId xmlns:a16="http://schemas.microsoft.com/office/drawing/2014/main" id="{46BF9F42-6895-29E3-9003-E2C4202C00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7" name="Graphic 276">
                <a:extLst>
                  <a:ext uri="{FF2B5EF4-FFF2-40B4-BE49-F238E27FC236}">
                    <a16:creationId xmlns:a16="http://schemas.microsoft.com/office/drawing/2014/main" id="{3FB8FB69-1E4E-D712-19BF-35CAD71F9C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8" name="Graphic 277">
                <a:extLst>
                  <a:ext uri="{FF2B5EF4-FFF2-40B4-BE49-F238E27FC236}">
                    <a16:creationId xmlns:a16="http://schemas.microsoft.com/office/drawing/2014/main" id="{325895BA-71CA-FFDA-8914-3E0A40BA7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9" name="Graphic 278">
                <a:extLst>
                  <a:ext uri="{FF2B5EF4-FFF2-40B4-BE49-F238E27FC236}">
                    <a16:creationId xmlns:a16="http://schemas.microsoft.com/office/drawing/2014/main" id="{E0C32EE0-FB88-081A-ACB6-489459F3D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0EA00F1-967C-3B2B-4719-05A585D98585}"/>
                </a:ext>
              </a:extLst>
            </p:cNvPr>
            <p:cNvGrpSpPr/>
            <p:nvPr userDrawn="1"/>
          </p:nvGrpSpPr>
          <p:grpSpPr>
            <a:xfrm>
              <a:off x="8116233" y="562302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81" name="Graphic 280">
                <a:extLst>
                  <a:ext uri="{FF2B5EF4-FFF2-40B4-BE49-F238E27FC236}">
                    <a16:creationId xmlns:a16="http://schemas.microsoft.com/office/drawing/2014/main" id="{C1EDB310-0CE7-A4FD-04D0-45809F4640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2" name="Graphic 281">
                <a:extLst>
                  <a:ext uri="{FF2B5EF4-FFF2-40B4-BE49-F238E27FC236}">
                    <a16:creationId xmlns:a16="http://schemas.microsoft.com/office/drawing/2014/main" id="{2610F4B2-AF61-374C-0B4D-A986BDDB4F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3" name="Graphic 282">
                <a:extLst>
                  <a:ext uri="{FF2B5EF4-FFF2-40B4-BE49-F238E27FC236}">
                    <a16:creationId xmlns:a16="http://schemas.microsoft.com/office/drawing/2014/main" id="{E43A80D3-0FF7-E344-FCDA-509CBA8E4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4" name="Graphic 283">
                <a:extLst>
                  <a:ext uri="{FF2B5EF4-FFF2-40B4-BE49-F238E27FC236}">
                    <a16:creationId xmlns:a16="http://schemas.microsoft.com/office/drawing/2014/main" id="{051C937B-26CD-2832-F06A-E5B6D6D304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5" name="Graphic 284">
                <a:extLst>
                  <a:ext uri="{FF2B5EF4-FFF2-40B4-BE49-F238E27FC236}">
                    <a16:creationId xmlns:a16="http://schemas.microsoft.com/office/drawing/2014/main" id="{A2678095-3AB2-D568-B81B-83D2806926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6" name="Graphic 285">
                <a:extLst>
                  <a:ext uri="{FF2B5EF4-FFF2-40B4-BE49-F238E27FC236}">
                    <a16:creationId xmlns:a16="http://schemas.microsoft.com/office/drawing/2014/main" id="{D8E98A4B-1C5C-AA61-7D28-AD848EE619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7" name="Graphic 286">
                <a:extLst>
                  <a:ext uri="{FF2B5EF4-FFF2-40B4-BE49-F238E27FC236}">
                    <a16:creationId xmlns:a16="http://schemas.microsoft.com/office/drawing/2014/main" id="{A4BA1E2B-442E-B1DA-E6B3-29C5D71E9C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8" name="Graphic 287">
                <a:extLst>
                  <a:ext uri="{FF2B5EF4-FFF2-40B4-BE49-F238E27FC236}">
                    <a16:creationId xmlns:a16="http://schemas.microsoft.com/office/drawing/2014/main" id="{FA71FBFD-5FD9-CF37-FB41-281FE319A2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9" name="Graphic 288">
                <a:extLst>
                  <a:ext uri="{FF2B5EF4-FFF2-40B4-BE49-F238E27FC236}">
                    <a16:creationId xmlns:a16="http://schemas.microsoft.com/office/drawing/2014/main" id="{F0292A29-6330-AB41-5F0A-BBEC7729E6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0" name="Graphic 289">
                <a:extLst>
                  <a:ext uri="{FF2B5EF4-FFF2-40B4-BE49-F238E27FC236}">
                    <a16:creationId xmlns:a16="http://schemas.microsoft.com/office/drawing/2014/main" id="{11CC56D3-44A3-E0AA-E6C5-EA7A587814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1" name="Graphic 290">
                <a:extLst>
                  <a:ext uri="{FF2B5EF4-FFF2-40B4-BE49-F238E27FC236}">
                    <a16:creationId xmlns:a16="http://schemas.microsoft.com/office/drawing/2014/main" id="{48077B49-9658-AEF0-FCCA-E62A242C6F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2" name="Graphic 291">
                <a:extLst>
                  <a:ext uri="{FF2B5EF4-FFF2-40B4-BE49-F238E27FC236}">
                    <a16:creationId xmlns:a16="http://schemas.microsoft.com/office/drawing/2014/main" id="{52F0394E-5FB4-F8E9-FD38-464EF0096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3" name="Graphic 292">
                <a:extLst>
                  <a:ext uri="{FF2B5EF4-FFF2-40B4-BE49-F238E27FC236}">
                    <a16:creationId xmlns:a16="http://schemas.microsoft.com/office/drawing/2014/main" id="{3F11F2F9-EE72-D75D-552B-DEF2910AC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4" name="Graphic 293">
                <a:extLst>
                  <a:ext uri="{FF2B5EF4-FFF2-40B4-BE49-F238E27FC236}">
                    <a16:creationId xmlns:a16="http://schemas.microsoft.com/office/drawing/2014/main" id="{BAD9861E-7DD5-36AA-61F7-196511C552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5" name="Graphic 294">
                <a:extLst>
                  <a:ext uri="{FF2B5EF4-FFF2-40B4-BE49-F238E27FC236}">
                    <a16:creationId xmlns:a16="http://schemas.microsoft.com/office/drawing/2014/main" id="{B71CC89E-4A30-4DD2-A9B8-CDC9384839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CE1FADD4-DF75-25C1-93CA-47B022E79BCE}"/>
                </a:ext>
              </a:extLst>
            </p:cNvPr>
            <p:cNvGrpSpPr/>
            <p:nvPr userDrawn="1"/>
          </p:nvGrpSpPr>
          <p:grpSpPr>
            <a:xfrm>
              <a:off x="8116232" y="594958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5BB0723E-7505-63C1-00CB-A04AE410ED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03286BCC-F071-DEDE-8DB9-27B4858F49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9DDE2E0E-8666-DE82-4994-956F481369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0" name="Graphic 299">
                <a:extLst>
                  <a:ext uri="{FF2B5EF4-FFF2-40B4-BE49-F238E27FC236}">
                    <a16:creationId xmlns:a16="http://schemas.microsoft.com/office/drawing/2014/main" id="{57E84522-D5E3-7DCE-BA3F-34E8015559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1" name="Graphic 300">
                <a:extLst>
                  <a:ext uri="{FF2B5EF4-FFF2-40B4-BE49-F238E27FC236}">
                    <a16:creationId xmlns:a16="http://schemas.microsoft.com/office/drawing/2014/main" id="{25CFB2BF-0AF1-039E-C65E-797954B055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2" name="Graphic 301">
                <a:extLst>
                  <a:ext uri="{FF2B5EF4-FFF2-40B4-BE49-F238E27FC236}">
                    <a16:creationId xmlns:a16="http://schemas.microsoft.com/office/drawing/2014/main" id="{1D266958-892A-0E9A-4042-3FE8412019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3" name="Graphic 302">
                <a:extLst>
                  <a:ext uri="{FF2B5EF4-FFF2-40B4-BE49-F238E27FC236}">
                    <a16:creationId xmlns:a16="http://schemas.microsoft.com/office/drawing/2014/main" id="{516D7FC5-FFF6-5171-340D-D76B15CE96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4" name="Graphic 303">
                <a:extLst>
                  <a:ext uri="{FF2B5EF4-FFF2-40B4-BE49-F238E27FC236}">
                    <a16:creationId xmlns:a16="http://schemas.microsoft.com/office/drawing/2014/main" id="{A45DF5D1-AB38-C424-9D29-4EDDC5AE74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5" name="Graphic 304">
                <a:extLst>
                  <a:ext uri="{FF2B5EF4-FFF2-40B4-BE49-F238E27FC236}">
                    <a16:creationId xmlns:a16="http://schemas.microsoft.com/office/drawing/2014/main" id="{D88CBC2A-E030-3C9B-FC31-E33AFFBEA9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6" name="Graphic 305">
                <a:extLst>
                  <a:ext uri="{FF2B5EF4-FFF2-40B4-BE49-F238E27FC236}">
                    <a16:creationId xmlns:a16="http://schemas.microsoft.com/office/drawing/2014/main" id="{6FA38EF0-183D-BB8F-642B-DBE862C5D1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7" name="Graphic 306">
                <a:extLst>
                  <a:ext uri="{FF2B5EF4-FFF2-40B4-BE49-F238E27FC236}">
                    <a16:creationId xmlns:a16="http://schemas.microsoft.com/office/drawing/2014/main" id="{4B2335A0-FDF4-D497-7859-EAF7D668A6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8" name="Graphic 307">
                <a:extLst>
                  <a:ext uri="{FF2B5EF4-FFF2-40B4-BE49-F238E27FC236}">
                    <a16:creationId xmlns:a16="http://schemas.microsoft.com/office/drawing/2014/main" id="{FCC4A692-EE83-8867-1A08-FF19186802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9" name="Graphic 308">
                <a:extLst>
                  <a:ext uri="{FF2B5EF4-FFF2-40B4-BE49-F238E27FC236}">
                    <a16:creationId xmlns:a16="http://schemas.microsoft.com/office/drawing/2014/main" id="{5A446CE2-9BDB-DCA5-7B96-C9983B5A02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0" name="Graphic 309">
                <a:extLst>
                  <a:ext uri="{FF2B5EF4-FFF2-40B4-BE49-F238E27FC236}">
                    <a16:creationId xmlns:a16="http://schemas.microsoft.com/office/drawing/2014/main" id="{EE96CCCF-4977-917B-46DE-26F5FD41B9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1" name="Graphic 310">
                <a:extLst>
                  <a:ext uri="{FF2B5EF4-FFF2-40B4-BE49-F238E27FC236}">
                    <a16:creationId xmlns:a16="http://schemas.microsoft.com/office/drawing/2014/main" id="{190996AC-967A-6B78-6867-3629AA5B45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B73F1E8D-D9F1-BFF8-4271-144A3190FFB5}"/>
                </a:ext>
              </a:extLst>
            </p:cNvPr>
            <p:cNvGrpSpPr/>
            <p:nvPr userDrawn="1"/>
          </p:nvGrpSpPr>
          <p:grpSpPr>
            <a:xfrm>
              <a:off x="8116231" y="627614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13" name="Graphic 312">
                <a:extLst>
                  <a:ext uri="{FF2B5EF4-FFF2-40B4-BE49-F238E27FC236}">
                    <a16:creationId xmlns:a16="http://schemas.microsoft.com/office/drawing/2014/main" id="{BF8990A2-D60E-182E-698E-7BE22B53B6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4" name="Graphic 313">
                <a:extLst>
                  <a:ext uri="{FF2B5EF4-FFF2-40B4-BE49-F238E27FC236}">
                    <a16:creationId xmlns:a16="http://schemas.microsoft.com/office/drawing/2014/main" id="{E5E97CA5-59E8-171B-2EAE-8AF0108E07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5" name="Graphic 314">
                <a:extLst>
                  <a:ext uri="{FF2B5EF4-FFF2-40B4-BE49-F238E27FC236}">
                    <a16:creationId xmlns:a16="http://schemas.microsoft.com/office/drawing/2014/main" id="{710E0737-91D3-509C-B2A5-842932DFC1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6" name="Graphic 315">
                <a:extLst>
                  <a:ext uri="{FF2B5EF4-FFF2-40B4-BE49-F238E27FC236}">
                    <a16:creationId xmlns:a16="http://schemas.microsoft.com/office/drawing/2014/main" id="{1D8E7C88-EF65-8097-B7EB-9398C295EF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7" name="Graphic 316">
                <a:extLst>
                  <a:ext uri="{FF2B5EF4-FFF2-40B4-BE49-F238E27FC236}">
                    <a16:creationId xmlns:a16="http://schemas.microsoft.com/office/drawing/2014/main" id="{1A28B94C-9D77-F3DA-D5E5-AEE18768E2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8" name="Graphic 317">
                <a:extLst>
                  <a:ext uri="{FF2B5EF4-FFF2-40B4-BE49-F238E27FC236}">
                    <a16:creationId xmlns:a16="http://schemas.microsoft.com/office/drawing/2014/main" id="{0774F65D-9F32-4243-A142-3060E0F53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9" name="Graphic 318">
                <a:extLst>
                  <a:ext uri="{FF2B5EF4-FFF2-40B4-BE49-F238E27FC236}">
                    <a16:creationId xmlns:a16="http://schemas.microsoft.com/office/drawing/2014/main" id="{5B2560A4-32F3-158C-0CD7-6A6411234A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0" name="Graphic 319">
                <a:extLst>
                  <a:ext uri="{FF2B5EF4-FFF2-40B4-BE49-F238E27FC236}">
                    <a16:creationId xmlns:a16="http://schemas.microsoft.com/office/drawing/2014/main" id="{C7EAEEAD-72C9-A8FC-D24D-D170762FF0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1" name="Graphic 320">
                <a:extLst>
                  <a:ext uri="{FF2B5EF4-FFF2-40B4-BE49-F238E27FC236}">
                    <a16:creationId xmlns:a16="http://schemas.microsoft.com/office/drawing/2014/main" id="{3102011E-2A70-6600-478C-1664CBE457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2" name="Graphic 321">
                <a:extLst>
                  <a:ext uri="{FF2B5EF4-FFF2-40B4-BE49-F238E27FC236}">
                    <a16:creationId xmlns:a16="http://schemas.microsoft.com/office/drawing/2014/main" id="{AD9D7551-F9C2-5C11-DF0C-76B90B0519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3" name="Graphic 322">
                <a:extLst>
                  <a:ext uri="{FF2B5EF4-FFF2-40B4-BE49-F238E27FC236}">
                    <a16:creationId xmlns:a16="http://schemas.microsoft.com/office/drawing/2014/main" id="{38F572A6-49B6-2C03-8CB8-EA35DA99FC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4" name="Graphic 323">
                <a:extLst>
                  <a:ext uri="{FF2B5EF4-FFF2-40B4-BE49-F238E27FC236}">
                    <a16:creationId xmlns:a16="http://schemas.microsoft.com/office/drawing/2014/main" id="{CEA0E242-7C2B-64AA-FFC9-D78EB2B4F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5" name="Graphic 324">
                <a:extLst>
                  <a:ext uri="{FF2B5EF4-FFF2-40B4-BE49-F238E27FC236}">
                    <a16:creationId xmlns:a16="http://schemas.microsoft.com/office/drawing/2014/main" id="{A0606ABF-5446-3951-A66A-E69CCC638C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6" name="Graphic 325">
                <a:extLst>
                  <a:ext uri="{FF2B5EF4-FFF2-40B4-BE49-F238E27FC236}">
                    <a16:creationId xmlns:a16="http://schemas.microsoft.com/office/drawing/2014/main" id="{4ABBFF9E-C099-EFB7-459B-7C4985A431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7" name="Graphic 326">
                <a:extLst>
                  <a:ext uri="{FF2B5EF4-FFF2-40B4-BE49-F238E27FC236}">
                    <a16:creationId xmlns:a16="http://schemas.microsoft.com/office/drawing/2014/main" id="{CB47DCB6-7427-09FC-3EDF-478C37163D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9264EB08-08B1-4A1F-112F-3694949D10BE}"/>
                </a:ext>
              </a:extLst>
            </p:cNvPr>
            <p:cNvGrpSpPr/>
            <p:nvPr userDrawn="1"/>
          </p:nvGrpSpPr>
          <p:grpSpPr>
            <a:xfrm>
              <a:off x="8116230" y="6602701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29" name="Graphic 328">
                <a:extLst>
                  <a:ext uri="{FF2B5EF4-FFF2-40B4-BE49-F238E27FC236}">
                    <a16:creationId xmlns:a16="http://schemas.microsoft.com/office/drawing/2014/main" id="{2A58EB21-F8FF-7579-0648-5E67AFD6C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0" name="Graphic 329">
                <a:extLst>
                  <a:ext uri="{FF2B5EF4-FFF2-40B4-BE49-F238E27FC236}">
                    <a16:creationId xmlns:a16="http://schemas.microsoft.com/office/drawing/2014/main" id="{C2957ECB-F06C-69AF-B3B0-EB2695911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1" name="Graphic 330">
                <a:extLst>
                  <a:ext uri="{FF2B5EF4-FFF2-40B4-BE49-F238E27FC236}">
                    <a16:creationId xmlns:a16="http://schemas.microsoft.com/office/drawing/2014/main" id="{D08CF712-5D84-6FB0-4229-2CFF3680B4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2" name="Graphic 331">
                <a:extLst>
                  <a:ext uri="{FF2B5EF4-FFF2-40B4-BE49-F238E27FC236}">
                    <a16:creationId xmlns:a16="http://schemas.microsoft.com/office/drawing/2014/main" id="{F3C2DB83-6E9D-8C9E-E8A5-85855D4BC1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3" name="Graphic 332">
                <a:extLst>
                  <a:ext uri="{FF2B5EF4-FFF2-40B4-BE49-F238E27FC236}">
                    <a16:creationId xmlns:a16="http://schemas.microsoft.com/office/drawing/2014/main" id="{BD54EDAC-48B4-E764-8A27-8520B7311F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4" name="Graphic 333">
                <a:extLst>
                  <a:ext uri="{FF2B5EF4-FFF2-40B4-BE49-F238E27FC236}">
                    <a16:creationId xmlns:a16="http://schemas.microsoft.com/office/drawing/2014/main" id="{402B0843-D677-2ED6-2B6D-0191792728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5" name="Graphic 334">
                <a:extLst>
                  <a:ext uri="{FF2B5EF4-FFF2-40B4-BE49-F238E27FC236}">
                    <a16:creationId xmlns:a16="http://schemas.microsoft.com/office/drawing/2014/main" id="{5B0750D3-712B-CEE1-B498-876B1C76F8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6" name="Graphic 335">
                <a:extLst>
                  <a:ext uri="{FF2B5EF4-FFF2-40B4-BE49-F238E27FC236}">
                    <a16:creationId xmlns:a16="http://schemas.microsoft.com/office/drawing/2014/main" id="{2FBCBE0E-BF7E-65B3-DA5B-B30346F37D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7" name="Graphic 336">
                <a:extLst>
                  <a:ext uri="{FF2B5EF4-FFF2-40B4-BE49-F238E27FC236}">
                    <a16:creationId xmlns:a16="http://schemas.microsoft.com/office/drawing/2014/main" id="{2231598E-7977-78A9-7A37-4E88B50520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8" name="Graphic 337">
                <a:extLst>
                  <a:ext uri="{FF2B5EF4-FFF2-40B4-BE49-F238E27FC236}">
                    <a16:creationId xmlns:a16="http://schemas.microsoft.com/office/drawing/2014/main" id="{EDA5CB6A-A4E0-3BCB-0EE6-D531C3D674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9" name="Graphic 338">
                <a:extLst>
                  <a:ext uri="{FF2B5EF4-FFF2-40B4-BE49-F238E27FC236}">
                    <a16:creationId xmlns:a16="http://schemas.microsoft.com/office/drawing/2014/main" id="{0F27DEE2-410F-D1DA-BDB3-0B3FCA814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0" name="Graphic 339">
                <a:extLst>
                  <a:ext uri="{FF2B5EF4-FFF2-40B4-BE49-F238E27FC236}">
                    <a16:creationId xmlns:a16="http://schemas.microsoft.com/office/drawing/2014/main" id="{D298AF01-66F3-0CAE-6BBF-2EF7469A07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1" name="Graphic 340">
                <a:extLst>
                  <a:ext uri="{FF2B5EF4-FFF2-40B4-BE49-F238E27FC236}">
                    <a16:creationId xmlns:a16="http://schemas.microsoft.com/office/drawing/2014/main" id="{9358EA47-07BC-FDA2-1D2F-B267D13D66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2" name="Graphic 341">
                <a:extLst>
                  <a:ext uri="{FF2B5EF4-FFF2-40B4-BE49-F238E27FC236}">
                    <a16:creationId xmlns:a16="http://schemas.microsoft.com/office/drawing/2014/main" id="{EE0BE182-77CC-EBAD-097D-6D3A9CE5C9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3" name="Graphic 342">
                <a:extLst>
                  <a:ext uri="{FF2B5EF4-FFF2-40B4-BE49-F238E27FC236}">
                    <a16:creationId xmlns:a16="http://schemas.microsoft.com/office/drawing/2014/main" id="{0BF3CF89-5124-D5DA-E8F5-CE07A48203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53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in two lines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930E6C-08AF-4F37-8267-71E77CA394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52458-01BF-F880-E588-288596B395E3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in two lines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AD64F8D-5751-46F5-B60F-862FC1D802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9ABF0-0765-6267-9F7E-9324DAFA4174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in two lines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24C7CD0-3B05-415D-A99B-9441D0D948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E0C09-0EB3-C67C-20FA-6316C9B237DC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in two lines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56194E2-8D66-4D7C-BA38-BDFFC9A1F5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8D831E-6BF6-217B-30BD-1E407617C45F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B1B8F0-7E80-47A9-B29E-E42BAEA32D8E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C46EA54-C431-450A-9704-F052C295AE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9AF63FB1-EF58-457D-9E81-55A017B96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E8743F5-58F6-47E6-8CE2-5A53CCAF3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4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8"/>
            <a:ext cx="4772025" cy="3429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71ACD27-5A0C-4ED9-8C69-FE940E8D3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7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8"/>
            <a:ext cx="4772025" cy="3429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6B7F2DA-E14F-4170-B158-527C12000D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2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8"/>
            <a:ext cx="4772025" cy="3429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2F7E2E1-32FB-43A4-B4F0-6215C29938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8"/>
            <a:ext cx="4772025" cy="3429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E894D2-9E56-49D5-9FB0-5818994F323F}"/>
              </a:ext>
            </a:extLst>
          </p:cNvPr>
          <p:cNvSpPr/>
          <p:nvPr userDrawn="1"/>
        </p:nvSpPr>
        <p:spPr>
          <a:xfrm>
            <a:off x="-1" y="6356350"/>
            <a:ext cx="4772025" cy="501648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910D81E-93DE-4094-A952-F45150BE54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ic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E39FFE-5A52-4821-BEC4-80B12DEB8CCA}"/>
              </a:ext>
            </a:extLst>
          </p:cNvPr>
          <p:cNvSpPr/>
          <p:nvPr userDrawn="1"/>
        </p:nvSpPr>
        <p:spPr>
          <a:xfrm>
            <a:off x="0" y="0"/>
            <a:ext cx="477202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BF271A5-9E0A-4A3D-81C0-53E1F2374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97778">
            <a:off x="2533357" y="4816198"/>
            <a:ext cx="2997376" cy="2990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806199"/>
            <a:ext cx="3867151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9F2E2F6-523E-4631-B0E4-45CD2E4EBE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8275" y="806199"/>
            <a:ext cx="3076575" cy="70978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053C832-ED29-4EEB-B738-D66335B92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2988" y="806199"/>
            <a:ext cx="3076575" cy="70978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3640465-1F99-4143-9236-1E1577845E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AC49AF0-CCE7-4A6A-8E09-A52C75EEBD0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48274" y="1638300"/>
            <a:ext cx="3076575" cy="4318251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D5E10F0-DE4C-4D79-9B9A-F0CF9F4036A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62988" y="1638300"/>
            <a:ext cx="3076575" cy="4318251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18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3147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CB20C1-38DE-4F2C-B819-09312CEABE31}"/>
              </a:ext>
            </a:extLst>
          </p:cNvPr>
          <p:cNvSpPr/>
          <p:nvPr userDrawn="1"/>
        </p:nvSpPr>
        <p:spPr>
          <a:xfrm>
            <a:off x="0" y="6219826"/>
            <a:ext cx="3314700" cy="63817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3314701" y="-2"/>
            <a:ext cx="5562598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ED102C-036E-42BC-9766-40C1659A45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7299" y="-1"/>
            <a:ext cx="33147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350" y="2264924"/>
            <a:ext cx="4533900" cy="18166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a customer or other quotation here. Keep it short and to the point. Remember to move the quotation marks.</a:t>
            </a:r>
            <a:endParaRPr lang="fi-FI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4F5EA3A-F1DC-444F-9835-99517A60E2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6967" y="2500246"/>
            <a:ext cx="1455364" cy="185750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CEABE-3CED-4ECF-B42A-E78E5B21E9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3350" y="4219576"/>
            <a:ext cx="4533900" cy="2457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lang="en-US" sz="12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07CD9AF-09D3-4D01-A4BE-F773F52C73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6A0AEB-3F84-4E2F-ACF7-ED4A238023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43350" y="4507231"/>
            <a:ext cx="4533900" cy="586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84457-18EE-5F72-D535-BA5E40E89A76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F3B94E75-BE20-4C56-BD6E-397AC02CD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8EC7D427-889B-4FB0-81B6-B8EAD8BA4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in two lines</a:t>
            </a:r>
            <a:endParaRPr lang="fi-F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1AF860-4D15-4C15-ABAD-646C8ACDD36C}"/>
              </a:ext>
            </a:extLst>
          </p:cNvPr>
          <p:cNvSpPr/>
          <p:nvPr userDrawn="1"/>
        </p:nvSpPr>
        <p:spPr>
          <a:xfrm>
            <a:off x="838200" y="2176462"/>
            <a:ext cx="5114925" cy="9794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3" name="Text Placeholder 349">
            <a:extLst>
              <a:ext uri="{FF2B5EF4-FFF2-40B4-BE49-F238E27FC236}">
                <a16:creationId xmlns:a16="http://schemas.microsoft.com/office/drawing/2014/main" id="{509BCE2E-EE5B-40F6-9B76-EE8B3EDF73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509" y="2492469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252A7-C2CD-4201-BA4F-28324F49D9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592449" y="2312194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27BD5E-1663-4F5F-B3B8-DE7B433CBA3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135881" y="2312194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Icon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4731C3-F956-4C26-BFCB-F1D1A8C4F9DB}"/>
              </a:ext>
            </a:extLst>
          </p:cNvPr>
          <p:cNvSpPr/>
          <p:nvPr userDrawn="1"/>
        </p:nvSpPr>
        <p:spPr>
          <a:xfrm>
            <a:off x="838200" y="3367595"/>
            <a:ext cx="5114925" cy="9794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5" name="Text Placeholder 349">
            <a:extLst>
              <a:ext uri="{FF2B5EF4-FFF2-40B4-BE49-F238E27FC236}">
                <a16:creationId xmlns:a16="http://schemas.microsoft.com/office/drawing/2014/main" id="{91EA250C-03D1-487B-B2C0-77BF10B9D3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509" y="3683602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  <a:endParaRPr lang="fi-FI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DB5CBA1F-6718-470C-B355-615C816C3E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92449" y="3503327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9B8504A8-983C-4D58-AE46-66F3FB4923A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35881" y="3503327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Icon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8AB8FC7-5F00-4991-814C-A181A7E4CCA0}"/>
              </a:ext>
            </a:extLst>
          </p:cNvPr>
          <p:cNvSpPr/>
          <p:nvPr userDrawn="1"/>
        </p:nvSpPr>
        <p:spPr>
          <a:xfrm>
            <a:off x="838200" y="4559302"/>
            <a:ext cx="5114925" cy="979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9" name="Text Placeholder 349">
            <a:extLst>
              <a:ext uri="{FF2B5EF4-FFF2-40B4-BE49-F238E27FC236}">
                <a16:creationId xmlns:a16="http://schemas.microsoft.com/office/drawing/2014/main" id="{99AECBC3-502D-4CC4-A12A-157D49341C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509" y="4875309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  <a:endParaRPr lang="fi-FI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D0DC41D9-1770-49C0-A4B3-9B935982005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592449" y="4695034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Picture Placeholder 7">
            <a:extLst>
              <a:ext uri="{FF2B5EF4-FFF2-40B4-BE49-F238E27FC236}">
                <a16:creationId xmlns:a16="http://schemas.microsoft.com/office/drawing/2014/main" id="{2433F0F9-B0C4-4349-AF6C-8CA71316FA9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35881" y="4695034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Icon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D261A59-BA05-42E6-8EDF-466370D003D3}"/>
              </a:ext>
            </a:extLst>
          </p:cNvPr>
          <p:cNvSpPr/>
          <p:nvPr userDrawn="1"/>
        </p:nvSpPr>
        <p:spPr>
          <a:xfrm>
            <a:off x="6238875" y="2171003"/>
            <a:ext cx="5114925" cy="9794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7" name="Text Placeholder 349">
            <a:extLst>
              <a:ext uri="{FF2B5EF4-FFF2-40B4-BE49-F238E27FC236}">
                <a16:creationId xmlns:a16="http://schemas.microsoft.com/office/drawing/2014/main" id="{39DD410F-C033-441F-BE81-F8DC7D5BD7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30184" y="2487010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  <a:endParaRPr lang="fi-FI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32B0672-0484-430C-BED8-06A126AF602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993124" y="2306735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A2486FB2-E4F6-4E24-B7A6-9E8C6D414EA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536556" y="2306735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Icon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C0426F-DA57-42CF-915C-6E6EC250F7AB}"/>
              </a:ext>
            </a:extLst>
          </p:cNvPr>
          <p:cNvSpPr/>
          <p:nvPr userDrawn="1"/>
        </p:nvSpPr>
        <p:spPr>
          <a:xfrm>
            <a:off x="6238875" y="3362136"/>
            <a:ext cx="5114925" cy="9794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61" name="Text Placeholder 349">
            <a:extLst>
              <a:ext uri="{FF2B5EF4-FFF2-40B4-BE49-F238E27FC236}">
                <a16:creationId xmlns:a16="http://schemas.microsoft.com/office/drawing/2014/main" id="{D59F6C4B-D7D5-41B5-8211-DE98736EC7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30184" y="3678143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  <a:endParaRPr lang="fi-FI"/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174E8D8E-951E-4347-B586-CF5F638C32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993124" y="3497868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Picture Placeholder 7">
            <a:extLst>
              <a:ext uri="{FF2B5EF4-FFF2-40B4-BE49-F238E27FC236}">
                <a16:creationId xmlns:a16="http://schemas.microsoft.com/office/drawing/2014/main" id="{C4ADE9DA-55E7-4BA9-969D-EFC9EC3A54D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536556" y="3497868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Icon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17407C-E2D9-44DF-B8C8-D23A82E3313F}"/>
              </a:ext>
            </a:extLst>
          </p:cNvPr>
          <p:cNvSpPr/>
          <p:nvPr userDrawn="1"/>
        </p:nvSpPr>
        <p:spPr>
          <a:xfrm>
            <a:off x="6238875" y="4553843"/>
            <a:ext cx="5114925" cy="979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65" name="Text Placeholder 349">
            <a:extLst>
              <a:ext uri="{FF2B5EF4-FFF2-40B4-BE49-F238E27FC236}">
                <a16:creationId xmlns:a16="http://schemas.microsoft.com/office/drawing/2014/main" id="{7853B2E3-6ABF-4C65-8353-48F3E9F40E2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30184" y="4869850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06</a:t>
            </a:r>
            <a:endParaRPr lang="fi-FI"/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3A3C0B62-9939-4B18-A07E-B086F3BB676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993124" y="4689575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7">
            <a:extLst>
              <a:ext uri="{FF2B5EF4-FFF2-40B4-BE49-F238E27FC236}">
                <a16:creationId xmlns:a16="http://schemas.microsoft.com/office/drawing/2014/main" id="{03EBA1FB-50F3-4FE2-9100-B4ACB14C87F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536556" y="4689575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94150-A55C-9F84-1C3E-0EC5668CAB43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 Ti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88BC37-BEFF-469D-AB27-C5791082146C}"/>
              </a:ext>
            </a:extLst>
          </p:cNvPr>
          <p:cNvGrpSpPr/>
          <p:nvPr userDrawn="1"/>
        </p:nvGrpSpPr>
        <p:grpSpPr>
          <a:xfrm>
            <a:off x="1446964" y="1542046"/>
            <a:ext cx="905879" cy="905879"/>
            <a:chOff x="8877294" y="0"/>
            <a:chExt cx="3314706" cy="331470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606F9B0-CE86-49CE-8ABE-276CF192481E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01C385CC-D421-4107-B3B1-F08F76813E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024D75-BACD-4335-B4AF-D6C9CD5A2C6D}"/>
              </a:ext>
            </a:extLst>
          </p:cNvPr>
          <p:cNvGrpSpPr/>
          <p:nvPr userDrawn="1"/>
        </p:nvGrpSpPr>
        <p:grpSpPr>
          <a:xfrm>
            <a:off x="4294438" y="1542046"/>
            <a:ext cx="905879" cy="905879"/>
            <a:chOff x="8877294" y="0"/>
            <a:chExt cx="3314706" cy="331470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5060021-4A6A-4F53-88FD-5EEB69F47611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8645EB2-B721-47BD-8EB3-8E7D17D4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B77776-91C2-4AB2-B03B-EE75293E5CB8}"/>
              </a:ext>
            </a:extLst>
          </p:cNvPr>
          <p:cNvGrpSpPr/>
          <p:nvPr userDrawn="1"/>
        </p:nvGrpSpPr>
        <p:grpSpPr>
          <a:xfrm>
            <a:off x="7141912" y="1542046"/>
            <a:ext cx="905879" cy="905879"/>
            <a:chOff x="8877294" y="0"/>
            <a:chExt cx="3314706" cy="331470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81A716-5220-4BCE-9772-BAC664B01932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0505AF3-2A75-4B54-9E32-962EE121BC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32A9CE-C90F-4D6C-AAFD-E0853868FE82}"/>
              </a:ext>
            </a:extLst>
          </p:cNvPr>
          <p:cNvGrpSpPr/>
          <p:nvPr userDrawn="1"/>
        </p:nvGrpSpPr>
        <p:grpSpPr>
          <a:xfrm>
            <a:off x="9989386" y="1542046"/>
            <a:ext cx="905879" cy="905879"/>
            <a:chOff x="8877294" y="0"/>
            <a:chExt cx="3314706" cy="331470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CC7A519-C7A1-47C5-87B2-83314232EDE9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DACC261-D4D8-4961-8B93-F97F78C31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F3B94E75-BE20-4C56-BD6E-397AC02CD8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BC2AE1D-2FBD-4D34-A25B-A365C3EF1E2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641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EB329F05-640B-4E37-ADBA-5A1621162B0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641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5CEDCB86-3684-4B36-BA31-3BC600BEB1A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36115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822753C4-B860-416E-9D79-5E5AAA45A83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36115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81F55F34-89BE-49E7-B10A-75DCAFB248E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383589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86B156D7-7ABD-4151-B165-7757DA2CB42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83589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57847187-13F1-4FC1-A015-FF54BAB0903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31063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654F5CA7-D6DB-4C71-BC1E-9D35952C23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31063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3C706EAD-47F6-447A-9642-8EDC3BF61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3DF4A-4236-3524-7E26-2839EF6E9BDB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s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5D598-429E-4C84-9E1E-8016E376B991}"/>
              </a:ext>
            </a:extLst>
          </p:cNvPr>
          <p:cNvSpPr/>
          <p:nvPr userDrawn="1"/>
        </p:nvSpPr>
        <p:spPr>
          <a:xfrm>
            <a:off x="0" y="2400300"/>
            <a:ext cx="12192000" cy="316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8DD605-D183-4014-9750-9AA47550E5B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643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/>
              <a:t>Headshot/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67" name="Picture Placeholder 3">
            <a:extLst>
              <a:ext uri="{FF2B5EF4-FFF2-40B4-BE49-F238E27FC236}">
                <a16:creationId xmlns:a16="http://schemas.microsoft.com/office/drawing/2014/main" id="{A698504F-6552-4C7F-BE2C-49B598F1264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4338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/>
              <a:t>Headshot/</a:t>
            </a:r>
            <a:br>
              <a:rPr lang="fi-FI"/>
            </a:br>
            <a:r>
              <a:rPr lang="fi-FI"/>
              <a:t>icon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E5AC876-BBA4-4864-AB20-F38455C3D7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850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A6E03FC-4FE8-4E3B-B32D-B22265A34B1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850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808CF314-5781-4E9A-8766-15168A68FA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6545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6DF9966-77CC-440B-AFF6-072BCE0B9A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6545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6EF9C145-3F90-4C1C-9E3F-D49B3F1BEED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51033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/>
              <a:t>Headshot/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19B3225-0C77-4BCA-9FA2-497516EF4E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3240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B71610D-A25A-40BF-B976-CAD6977A7B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3240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1810314-B172-43A5-A2AF-4F81D1268EA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77728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/>
              <a:t>Headshot/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38AC59F-A6BF-42DF-AF1C-C8C1AF62E90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9935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270029B-7D45-48DE-90DE-D9C37A75231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9935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500CEA6-7DEB-4CE8-B8B5-73C9D9F7A33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04423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/>
              <a:t>Headshot/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E849C7F-DA4B-4F78-BE2A-44B77156BCA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6630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C873338-ABDF-48B8-824E-66103422197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6630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2CCA9-85D9-3D60-51A5-8D4B5E35A56D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8DD605-D183-4014-9750-9AA47550E5B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669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CEC3ADCF-69EB-489E-8087-D9D40A16A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4672D603-A34F-4AF5-AF72-46C4DBF5251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89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DABA2404-8151-467A-AD16-236B80F08C4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148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B3B89C7-E953-4922-A6A3-574CA51100D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68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6BBD3864-3791-4A5E-B12C-88C8B289EF4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4627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A2B27901-F5B2-4996-9607-1BDA4392B40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847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D1A70C74-0704-4E71-99CE-DF0A740E34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7106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A8BBD25E-29F1-4796-A9D4-AA1EB640F4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26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6941DE84-CDA4-4A08-A33A-0141ECBCE27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9585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0A5EFEF0-9504-45CE-A6DE-9CBE3D804E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805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3A949550-9A61-483C-A49E-ACB62347EB5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669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8030D674-E62D-4C7C-97B1-AC62B3B23F2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89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AA95DE1F-75E3-40A4-AE13-48EFF95EA65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2148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3FC3ABFD-D41B-4A91-879D-5AA9BE5243F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368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79C36927-C924-4C73-946B-B1C82F0AF8B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4627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3F26E36A-D9D5-48E9-8257-12E617FCCAC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847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48147FD4-20F1-4FB4-8B22-7DBC168F71A1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7106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6F3729C6-4B63-4F86-9203-5F4F2F8DAE6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326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B0E2F5C-55BC-49BA-B20A-6C1CB18ADF6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9585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Image/</a:t>
            </a:r>
            <a:br>
              <a:rPr lang="fi-FI"/>
            </a:br>
            <a:r>
              <a:rPr lang="fi-FI"/>
              <a:t>icon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91E4BD0E-3AD1-4674-B952-06858D9DB7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805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93D3F-CE79-92D0-EF07-B50C1FBB31E2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052C52-64C1-4298-AA35-90FF5361A9A8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0E79BF-4875-4C13-9F75-BBE734577B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BCCD73F2-49F3-4AC8-A22E-8D1D9FC7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615A53-DB4B-4754-AB17-434008214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20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5D598-429E-4C84-9E1E-8016E376B991}"/>
              </a:ext>
            </a:extLst>
          </p:cNvPr>
          <p:cNvSpPr/>
          <p:nvPr userDrawn="1"/>
        </p:nvSpPr>
        <p:spPr>
          <a:xfrm>
            <a:off x="0" y="2153391"/>
            <a:ext cx="12192000" cy="3751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5145E3-F714-4B6E-BCAD-3445CF5B8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66394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in two lines</a:t>
            </a:r>
            <a:endParaRPr lang="fi-FI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37ED0D-4C53-4C4F-A447-24532E82382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3347065"/>
            <a:ext cx="11569700" cy="41400"/>
          </a:xfrm>
          <a:prstGeom prst="line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69C015-C8A6-4E89-BDB4-728E6109F012}"/>
              </a:ext>
            </a:extLst>
          </p:cNvPr>
          <p:cNvGrpSpPr/>
          <p:nvPr userDrawn="1"/>
        </p:nvGrpSpPr>
        <p:grpSpPr>
          <a:xfrm>
            <a:off x="1411152" y="3196251"/>
            <a:ext cx="381269" cy="381269"/>
            <a:chOff x="8877294" y="0"/>
            <a:chExt cx="3314706" cy="331470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A803CF-C709-49FC-8700-CE8880229CB0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38A6C59-A006-475F-82B4-12F7750495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A425A0-3FEB-4844-B72B-F6A7E96B1A98}"/>
              </a:ext>
            </a:extLst>
          </p:cNvPr>
          <p:cNvGrpSpPr/>
          <p:nvPr userDrawn="1"/>
        </p:nvGrpSpPr>
        <p:grpSpPr>
          <a:xfrm>
            <a:off x="3633652" y="3196251"/>
            <a:ext cx="381269" cy="381269"/>
            <a:chOff x="8877294" y="0"/>
            <a:chExt cx="3314706" cy="331470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C62D51-1614-4831-A8A8-EF045DE36711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3121E26F-2132-490B-B2A7-F6ABA51F3D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20E70A-0839-4F0A-ACC2-B37C5F1E0FB9}"/>
              </a:ext>
            </a:extLst>
          </p:cNvPr>
          <p:cNvGrpSpPr/>
          <p:nvPr userDrawn="1"/>
        </p:nvGrpSpPr>
        <p:grpSpPr>
          <a:xfrm>
            <a:off x="5856152" y="3196251"/>
            <a:ext cx="381269" cy="381269"/>
            <a:chOff x="8877294" y="0"/>
            <a:chExt cx="3314706" cy="331470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208D7B-B74B-4EDE-A90B-6655073B37C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CEF2D9E3-F190-46F9-8620-C6DCF3424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3E30E7-66C4-4A14-814A-D38622C64D92}"/>
              </a:ext>
            </a:extLst>
          </p:cNvPr>
          <p:cNvGrpSpPr/>
          <p:nvPr userDrawn="1"/>
        </p:nvGrpSpPr>
        <p:grpSpPr>
          <a:xfrm>
            <a:off x="8078652" y="3196251"/>
            <a:ext cx="381269" cy="381269"/>
            <a:chOff x="8877294" y="0"/>
            <a:chExt cx="3314706" cy="331470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AB38CE-1166-41C5-934F-80A31651C0A0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1ACFD996-0303-4029-917F-7AE350D4AF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97DAA3C-45C4-4D4B-BA91-7C12C21BE749}"/>
              </a:ext>
            </a:extLst>
          </p:cNvPr>
          <p:cNvGrpSpPr/>
          <p:nvPr userDrawn="1"/>
        </p:nvGrpSpPr>
        <p:grpSpPr>
          <a:xfrm>
            <a:off x="10301152" y="3196251"/>
            <a:ext cx="381269" cy="381269"/>
            <a:chOff x="8877294" y="0"/>
            <a:chExt cx="3314706" cy="331470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1F1E2B9-2E64-4B42-82E5-A4DF550601E4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B6C78474-A615-4A83-9CB2-119F50B19C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1D5D43B9-5424-4938-9ED7-DD45E098E8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C0A3027-EE8F-4EB3-917E-64341F2188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89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accent1"/>
                </a:solidFill>
                <a:latin typeface="+mj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54A4455C-9172-4CB9-A029-9512A3924C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114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accent2"/>
                </a:solidFill>
                <a:latin typeface="+mj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72F5445-A540-46BD-AB45-33FAC23A14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339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accent3"/>
                </a:solidFill>
                <a:latin typeface="+mj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65A4815E-7C30-4069-AD56-85BE990AD2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564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accent4"/>
                </a:solidFill>
                <a:latin typeface="+mj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98FC3F15-760A-4A08-8E08-69B8AA9C0D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789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99908268-B275-4B3F-923A-09D8834BF5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8500" y="3813789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5690867-5F77-41A7-B805-299404DB66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11476" y="3808053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3784AFA6-7CBE-4520-AB2C-FE502BEE7E9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24452" y="3802317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DB1E9207-BCE6-4A14-88DF-9B8BFC886EE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37428" y="3796581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D41324D-B29A-4C41-BA99-96F87064AC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50404" y="3790845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4BFC4-F140-35EA-E6DC-0F0A6C726964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1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11D3A914-4DFC-FDE3-1650-8D52787A2E85}"/>
              </a:ext>
            </a:extLst>
          </p:cNvPr>
          <p:cNvGrpSpPr/>
          <p:nvPr userDrawn="1"/>
        </p:nvGrpSpPr>
        <p:grpSpPr>
          <a:xfrm>
            <a:off x="8116230" y="33442"/>
            <a:ext cx="4011604" cy="6778204"/>
            <a:chOff x="8116230" y="71542"/>
            <a:chExt cx="4011604" cy="6778204"/>
          </a:xfrm>
          <a:solidFill>
            <a:srgbClr val="FFFFFF">
              <a:alpha val="20000"/>
            </a:srgb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8981B1-2E37-A9DF-8E5A-F4C96F365136}"/>
                </a:ext>
              </a:extLst>
            </p:cNvPr>
            <p:cNvGrpSpPr/>
            <p:nvPr userDrawn="1"/>
          </p:nvGrpSpPr>
          <p:grpSpPr>
            <a:xfrm>
              <a:off x="8116249" y="7154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475FA169-17CA-0178-EAD8-C50C43FFB9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BAB6AA9-F26D-C29F-053D-A5126476EB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E5E2227-08DA-5C31-E551-377A48ADAF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CB75150-5326-B374-F706-CE0C686B08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4DAE4136-F426-D9C9-DBA2-C37E9B75FD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6C743B1-9FA1-D880-F82D-BD773E2AD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40EF8E2-F8ED-DAAF-423E-1D68182528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067FEDE1-4F32-AD64-42A2-D2FD9AAE4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3B47FC6-A0CD-89F1-1573-8443869E9F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58F4FB5-778A-FA9F-A859-8B456B82E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A6C5AFA7-D2AE-10F2-8207-1BCE550820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F0301A7-64EF-A6D7-78A7-3F759CB7BA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5F627162-29AE-151E-A13D-CCF291DC1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6AD000E1-E61C-A4AE-577A-38ACCE7B70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71BEC24D-261A-E940-D3A6-29070A48F2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5839F8-F685-9EF1-F0D7-6D3267B2310B}"/>
                </a:ext>
              </a:extLst>
            </p:cNvPr>
            <p:cNvGrpSpPr/>
            <p:nvPr userDrawn="1"/>
          </p:nvGrpSpPr>
          <p:grpSpPr>
            <a:xfrm>
              <a:off x="8116249" y="39810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D99B6C8F-CDE6-BAD4-1561-32442A4AD7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7BABEC4-B068-547C-4E3B-039A1EFE4D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BF8F9DE-FDE0-3575-C913-5B4B382DC5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2C72EA44-AFE1-37CF-C4DB-CA4C70E394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FB093E6-84C5-496A-1F7D-1D9461E24B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5F20778-9837-75EF-8EAE-BE85DCA2D2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B38EB19B-7E26-EF29-89D7-87AD0ED457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830EEBB8-1CEC-1776-C2AB-6790E0E8C7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098D118A-1932-D06F-A407-CADD57C3EF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9408C8FD-112D-021C-68CC-C8150EBD22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3ACEEB7-5932-69C7-4304-6E587FBF7F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ACE5446-061A-EFC9-F9A4-2DEAA1B2E9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570BBE17-988B-E90F-E99D-85B066B0D8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713134C-CAA9-8F82-22B3-1F3793AEA1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3DEE8FA8-33E0-AFD3-1306-3D207F7433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965F9CC-E1D6-5E9A-FC76-4D1E8AA7DD71}"/>
                </a:ext>
              </a:extLst>
            </p:cNvPr>
            <p:cNvGrpSpPr/>
            <p:nvPr userDrawn="1"/>
          </p:nvGrpSpPr>
          <p:grpSpPr>
            <a:xfrm>
              <a:off x="8116248" y="72465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0D66996-6650-C93C-FE87-7666E50276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696CF37-2C3A-71FD-3D2A-C14F311D97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9092727-85D0-1F27-5568-D10DA5E6B5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AC4657CA-C38C-61B7-B279-600ECBE6BF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0E7C329-417B-2F2D-584C-6FC8A6F3BA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21141DC-DE4B-257E-47DC-BBCC270E94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C21B878C-9689-EF54-EF10-312947499E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6980FAAF-6DB3-B5AD-FF90-5592A2E7A1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E0F2FEF9-8F2A-527C-0360-4EDC78245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9E778167-79FD-354F-2744-3EB0F34E4D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A7F4C6FD-532B-23CE-4A9F-2155E41DE6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5A7C31FE-E897-0BDF-49A9-3EDC3D17B7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AC0B4E97-2AAE-2605-C0E8-B87D4A6E60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F2186517-7A3F-EF41-1B60-6FDD0BF2CF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B62D5B6-9733-B22B-B250-96A21AC8C5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81B357-4E73-8156-7548-A07F2B8BBABD}"/>
                </a:ext>
              </a:extLst>
            </p:cNvPr>
            <p:cNvGrpSpPr/>
            <p:nvPr userDrawn="1"/>
          </p:nvGrpSpPr>
          <p:grpSpPr>
            <a:xfrm>
              <a:off x="8116247" y="105121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80175DFB-4C69-6566-8F1E-2E8ACF31AF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88A96754-AB99-B74B-2755-21001AC286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7C0CDB62-26B6-961C-1AFA-2915C8A125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283BF31B-5000-76FE-4CD2-26CAD1CED7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6AF9359F-5225-329C-961D-C7F3DD15EF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E8E974DB-A57D-ECA4-97C3-D872B6761A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4BFABD94-70D8-81B9-7656-BE3FF8A7AF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4AA66A06-B477-3D45-7419-C87C335778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BD270A9B-644C-5A69-0C13-F5C1417CAD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A508F204-10F5-B3E0-C5F8-389CAA25C2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2C1EE384-2442-2081-1F96-C2A01D3BF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D55DCA93-000A-20D8-23BF-00BEAC258A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3BEDA48D-6A19-798F-D91D-1E85B3688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68B93489-53CF-01CF-A46C-7091101B0B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51199241-4AF0-0558-9088-B11C540719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9D6AFC4-CCAE-0171-13D9-1705C0DEB125}"/>
                </a:ext>
              </a:extLst>
            </p:cNvPr>
            <p:cNvGrpSpPr/>
            <p:nvPr userDrawn="1"/>
          </p:nvGrpSpPr>
          <p:grpSpPr>
            <a:xfrm>
              <a:off x="8116246" y="137777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AB767019-CE82-30DA-5C64-AA60DFFB5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D3EA5DB5-8FC5-99A8-33C7-9023D5DB1A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E878BD5-96EB-CB8A-0E5C-07DB79A07A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980CBB7C-020A-F848-449D-F12664075C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1F878828-2891-4512-D5AD-6B9FDB87DA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16E3999-6BBD-97E8-F408-5FC7A68C98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CD6D48B6-DB96-0BC1-9F71-FF725BE78F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FDADF425-5547-34C2-4DB0-DC29C10CFF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B52935C6-440C-4BE9-87A0-AC1A06FD9C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707CB737-A6D3-637B-FD64-0E721DC875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B4A4633F-F8B5-99CC-A07B-1577EE98D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A5A5FB56-105B-8CA9-807A-5255D1E99A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B5F868E4-93BB-1397-8751-54E5E0EC8F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415417D6-7A23-F1D1-3AF6-92D30D21E7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1F939BB7-A0E1-4063-BE83-D2703CF7D0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2B9D1C0-CA09-4D38-D900-F0C64BE54C4F}"/>
                </a:ext>
              </a:extLst>
            </p:cNvPr>
            <p:cNvGrpSpPr/>
            <p:nvPr userDrawn="1"/>
          </p:nvGrpSpPr>
          <p:grpSpPr>
            <a:xfrm>
              <a:off x="8116245" y="170433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89" name="Graphic 88">
                <a:extLst>
                  <a:ext uri="{FF2B5EF4-FFF2-40B4-BE49-F238E27FC236}">
                    <a16:creationId xmlns:a16="http://schemas.microsoft.com/office/drawing/2014/main" id="{6CC2EAD5-3584-A464-47F0-5D087CADD6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0" name="Graphic 89">
                <a:extLst>
                  <a:ext uri="{FF2B5EF4-FFF2-40B4-BE49-F238E27FC236}">
                    <a16:creationId xmlns:a16="http://schemas.microsoft.com/office/drawing/2014/main" id="{C437E434-23D2-0AE5-CEF2-B5F1BA2D33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1" name="Graphic 90">
                <a:extLst>
                  <a:ext uri="{FF2B5EF4-FFF2-40B4-BE49-F238E27FC236}">
                    <a16:creationId xmlns:a16="http://schemas.microsoft.com/office/drawing/2014/main" id="{34A7E0EA-230A-3E49-E786-1BA2C5F69A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CCCCEBE7-4A92-1D27-9B38-5FBB1B334E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AE70268A-3A49-0968-6744-6F1B65F6DD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B1B0FCC4-FD9D-79FE-DBB1-266AEFDF46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7218CD11-1C68-24A9-A359-30ED49C282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6" name="Graphic 95">
                <a:extLst>
                  <a:ext uri="{FF2B5EF4-FFF2-40B4-BE49-F238E27FC236}">
                    <a16:creationId xmlns:a16="http://schemas.microsoft.com/office/drawing/2014/main" id="{617B868E-66FA-9AFE-8360-B574F84E3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D0F330B2-FBE6-AB5E-35D4-11A75B88AD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F379C47B-488F-0A7F-C27A-75638AFF06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9" name="Graphic 98">
                <a:extLst>
                  <a:ext uri="{FF2B5EF4-FFF2-40B4-BE49-F238E27FC236}">
                    <a16:creationId xmlns:a16="http://schemas.microsoft.com/office/drawing/2014/main" id="{BF7BB548-DD43-18F9-BE18-E6C43A173F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74449CDB-3552-C827-A816-313F348BA9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814122A5-7D0B-FEF3-C484-6D97664C92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700B06D0-0F3F-4DEE-06F2-71F74A8556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3" name="Graphic 102">
                <a:extLst>
                  <a:ext uri="{FF2B5EF4-FFF2-40B4-BE49-F238E27FC236}">
                    <a16:creationId xmlns:a16="http://schemas.microsoft.com/office/drawing/2014/main" id="{01FBDC84-EB5F-58B3-25A1-8A8AB635C1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13030E-C4DE-D593-5454-9B1F688CD6EE}"/>
                </a:ext>
              </a:extLst>
            </p:cNvPr>
            <p:cNvGrpSpPr/>
            <p:nvPr userDrawn="1"/>
          </p:nvGrpSpPr>
          <p:grpSpPr>
            <a:xfrm>
              <a:off x="8116244" y="203089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8A8D9BDB-F26F-0FD4-1074-97B296B81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AB38FC4E-4D32-F5C2-596E-FF50201B17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7" name="Graphic 106">
                <a:extLst>
                  <a:ext uri="{FF2B5EF4-FFF2-40B4-BE49-F238E27FC236}">
                    <a16:creationId xmlns:a16="http://schemas.microsoft.com/office/drawing/2014/main" id="{2EC55B74-C5E2-4936-C2A6-2D14DE7B99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D9F6E743-2AD0-B291-8A19-6BA738A46A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06C79B11-DDE6-D659-6E2B-81C8396171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F18CE6C8-0E79-3598-A092-0D9A4DF83E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962FDD42-307B-AB37-248A-3497C4C366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78DC6554-AB27-11C2-6A6A-B4551F4BD0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CA981878-D2C6-6CDB-F94C-EBD2596962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19C877A2-163D-BA85-401A-8527E507FF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5" name="Graphic 114">
                <a:extLst>
                  <a:ext uri="{FF2B5EF4-FFF2-40B4-BE49-F238E27FC236}">
                    <a16:creationId xmlns:a16="http://schemas.microsoft.com/office/drawing/2014/main" id="{53FC76EB-3307-3095-BC2B-0FA4BFE9BE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6" name="Graphic 115">
                <a:extLst>
                  <a:ext uri="{FF2B5EF4-FFF2-40B4-BE49-F238E27FC236}">
                    <a16:creationId xmlns:a16="http://schemas.microsoft.com/office/drawing/2014/main" id="{CF0EFD69-9F28-36B6-1329-B04180942C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048159B9-40BF-64C7-3D25-A17A2938E6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179CA86B-FE1B-8C62-B16E-D29D43C7B3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9" name="Graphic 118">
                <a:extLst>
                  <a:ext uri="{FF2B5EF4-FFF2-40B4-BE49-F238E27FC236}">
                    <a16:creationId xmlns:a16="http://schemas.microsoft.com/office/drawing/2014/main" id="{D02E06C9-2B77-1B23-59D4-D4851405A5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1B82773-F2A8-4A58-2578-67AB75DA519E}"/>
                </a:ext>
              </a:extLst>
            </p:cNvPr>
            <p:cNvGrpSpPr/>
            <p:nvPr userDrawn="1"/>
          </p:nvGrpSpPr>
          <p:grpSpPr>
            <a:xfrm>
              <a:off x="8116243" y="235744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DFCB28F4-3998-F2D4-24FC-DA61FBA90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CC3D8FDE-D890-898F-BBA1-2FE9C595A7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1FE7865-DB91-EC63-C39A-B88E4F5E76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4" name="Graphic 123">
                <a:extLst>
                  <a:ext uri="{FF2B5EF4-FFF2-40B4-BE49-F238E27FC236}">
                    <a16:creationId xmlns:a16="http://schemas.microsoft.com/office/drawing/2014/main" id="{034FE042-BB8C-72D0-DEC7-E633AAC9AC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0F71C1A7-A2B8-05B8-324F-0B4CD1B3D8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5DF6B723-3887-76A3-C13F-AFF04542AD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B9AD3699-936C-875D-243C-46F3412A7C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8" name="Graphic 127">
                <a:extLst>
                  <a:ext uri="{FF2B5EF4-FFF2-40B4-BE49-F238E27FC236}">
                    <a16:creationId xmlns:a16="http://schemas.microsoft.com/office/drawing/2014/main" id="{F2A6F948-AA13-E1AC-628F-ADC143E707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E9F464FE-6AC3-5718-FBAB-83FA573B6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0" name="Graphic 129">
                <a:extLst>
                  <a:ext uri="{FF2B5EF4-FFF2-40B4-BE49-F238E27FC236}">
                    <a16:creationId xmlns:a16="http://schemas.microsoft.com/office/drawing/2014/main" id="{74111845-6D01-6623-D84A-90D03EFA91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5970C6F2-92B5-457E-9C52-9F2DB272A1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9C7452CA-2DAA-36CF-1762-8568857AB6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5527FBA2-A7AA-ED38-11B0-C5903137FD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053F46F-4F20-5BB9-5BE9-7049D1E534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5" name="Graphic 134">
                <a:extLst>
                  <a:ext uri="{FF2B5EF4-FFF2-40B4-BE49-F238E27FC236}">
                    <a16:creationId xmlns:a16="http://schemas.microsoft.com/office/drawing/2014/main" id="{83E83BC1-5648-331D-9FA7-E721757663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DFE09F2-270B-FDAC-5B0F-4651484E949D}"/>
                </a:ext>
              </a:extLst>
            </p:cNvPr>
            <p:cNvGrpSpPr/>
            <p:nvPr userDrawn="1"/>
          </p:nvGrpSpPr>
          <p:grpSpPr>
            <a:xfrm>
              <a:off x="8116242" y="268400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B0C6424D-B923-5FDD-01A6-D757F67EE7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3B11C8A3-B2F8-00DD-5B89-D9BA913495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9" name="Graphic 138">
                <a:extLst>
                  <a:ext uri="{FF2B5EF4-FFF2-40B4-BE49-F238E27FC236}">
                    <a16:creationId xmlns:a16="http://schemas.microsoft.com/office/drawing/2014/main" id="{D9B4F581-35FB-757F-D816-208040F6F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AAD3B858-428F-DC03-55EC-9AEDD5781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1" name="Graphic 140">
                <a:extLst>
                  <a:ext uri="{FF2B5EF4-FFF2-40B4-BE49-F238E27FC236}">
                    <a16:creationId xmlns:a16="http://schemas.microsoft.com/office/drawing/2014/main" id="{314302F5-01D1-C270-9840-C812FB0168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2" name="Graphic 141">
                <a:extLst>
                  <a:ext uri="{FF2B5EF4-FFF2-40B4-BE49-F238E27FC236}">
                    <a16:creationId xmlns:a16="http://schemas.microsoft.com/office/drawing/2014/main" id="{0D5E19BB-5803-7348-C33F-D3F9AAC501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3DE6487F-4019-6347-8F1F-6D9500B58E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75EBD02D-C646-EDB0-FC0E-312F66494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8576C754-D541-C4FE-F905-36D19412AA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id="{A2DED089-6587-F0BE-542F-C7187B81FD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7" name="Graphic 146">
                <a:extLst>
                  <a:ext uri="{FF2B5EF4-FFF2-40B4-BE49-F238E27FC236}">
                    <a16:creationId xmlns:a16="http://schemas.microsoft.com/office/drawing/2014/main" id="{BB087771-F502-D18C-AF08-D270EBB59E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8" name="Graphic 147">
                <a:extLst>
                  <a:ext uri="{FF2B5EF4-FFF2-40B4-BE49-F238E27FC236}">
                    <a16:creationId xmlns:a16="http://schemas.microsoft.com/office/drawing/2014/main" id="{31215A97-99DD-B8F1-B291-B335C9EE32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ABCD290E-4C46-24EA-36AD-2A1B617A41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8E852C24-8127-BA63-F6ED-C8B35B5D66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A6A10F7C-BF48-1FBE-937C-9DA99B581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37FD9D0-FB5C-F88E-BD90-52AB8794DC99}"/>
                </a:ext>
              </a:extLst>
            </p:cNvPr>
            <p:cNvGrpSpPr/>
            <p:nvPr userDrawn="1"/>
          </p:nvGrpSpPr>
          <p:grpSpPr>
            <a:xfrm>
              <a:off x="8116241" y="301056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53" name="Graphic 152">
                <a:extLst>
                  <a:ext uri="{FF2B5EF4-FFF2-40B4-BE49-F238E27FC236}">
                    <a16:creationId xmlns:a16="http://schemas.microsoft.com/office/drawing/2014/main" id="{D90C4BD1-D5DA-B65B-961B-A02F9A526B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4" name="Graphic 153">
                <a:extLst>
                  <a:ext uri="{FF2B5EF4-FFF2-40B4-BE49-F238E27FC236}">
                    <a16:creationId xmlns:a16="http://schemas.microsoft.com/office/drawing/2014/main" id="{479FC609-5F4E-389D-3911-9ACD2CD7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5" name="Graphic 154">
                <a:extLst>
                  <a:ext uri="{FF2B5EF4-FFF2-40B4-BE49-F238E27FC236}">
                    <a16:creationId xmlns:a16="http://schemas.microsoft.com/office/drawing/2014/main" id="{9AC2069B-3303-8B89-8DA8-92754BB386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58EAFBEC-415A-6764-E6AE-0884B8FACE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7" name="Graphic 156">
                <a:extLst>
                  <a:ext uri="{FF2B5EF4-FFF2-40B4-BE49-F238E27FC236}">
                    <a16:creationId xmlns:a16="http://schemas.microsoft.com/office/drawing/2014/main" id="{938F40BC-0003-77CD-361F-F2E97DCD12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8" name="Graphic 157">
                <a:extLst>
                  <a:ext uri="{FF2B5EF4-FFF2-40B4-BE49-F238E27FC236}">
                    <a16:creationId xmlns:a16="http://schemas.microsoft.com/office/drawing/2014/main" id="{B4B02160-19C9-DE3C-B095-9399400EA2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9" name="Graphic 158">
                <a:extLst>
                  <a:ext uri="{FF2B5EF4-FFF2-40B4-BE49-F238E27FC236}">
                    <a16:creationId xmlns:a16="http://schemas.microsoft.com/office/drawing/2014/main" id="{D7751011-94A6-C114-0AF7-6D4CDB0716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EB50877E-43B4-B0D9-48DC-730741E31D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BBD33CC5-1FF9-7EE8-BC46-CB3687861D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2" name="Graphic 161">
                <a:extLst>
                  <a:ext uri="{FF2B5EF4-FFF2-40B4-BE49-F238E27FC236}">
                    <a16:creationId xmlns:a16="http://schemas.microsoft.com/office/drawing/2014/main" id="{708C4371-6912-A411-AB69-D14BE79A43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3" name="Graphic 162">
                <a:extLst>
                  <a:ext uri="{FF2B5EF4-FFF2-40B4-BE49-F238E27FC236}">
                    <a16:creationId xmlns:a16="http://schemas.microsoft.com/office/drawing/2014/main" id="{6847C35E-989B-C124-BBD5-2846A1930A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9BC0106F-DECA-4001-7C18-1D77DD742A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5" name="Graphic 164">
                <a:extLst>
                  <a:ext uri="{FF2B5EF4-FFF2-40B4-BE49-F238E27FC236}">
                    <a16:creationId xmlns:a16="http://schemas.microsoft.com/office/drawing/2014/main" id="{C3D59A94-A7CA-D5E0-1DE8-ADFF53C6B5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6" name="Graphic 165">
                <a:extLst>
                  <a:ext uri="{FF2B5EF4-FFF2-40B4-BE49-F238E27FC236}">
                    <a16:creationId xmlns:a16="http://schemas.microsoft.com/office/drawing/2014/main" id="{3C926DB3-E1A1-A6A7-EE93-69CA529B08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7" name="Graphic 166">
                <a:extLst>
                  <a:ext uri="{FF2B5EF4-FFF2-40B4-BE49-F238E27FC236}">
                    <a16:creationId xmlns:a16="http://schemas.microsoft.com/office/drawing/2014/main" id="{BCF897C5-8A89-9550-9A0C-918F3616A7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9E6D3CC-35B9-8296-9513-6F2D0FD951B4}"/>
                </a:ext>
              </a:extLst>
            </p:cNvPr>
            <p:cNvGrpSpPr/>
            <p:nvPr userDrawn="1"/>
          </p:nvGrpSpPr>
          <p:grpSpPr>
            <a:xfrm>
              <a:off x="8116240" y="333712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8078A3C1-3485-73BA-9A75-DABD87D7BE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0" name="Graphic 169">
                <a:extLst>
                  <a:ext uri="{FF2B5EF4-FFF2-40B4-BE49-F238E27FC236}">
                    <a16:creationId xmlns:a16="http://schemas.microsoft.com/office/drawing/2014/main" id="{A366CCED-901F-618D-FA10-13E045D7F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51B50A3F-9381-87AD-E2AE-FA5588A5EE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2435A21E-EF85-B7E4-9D99-71979843EC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3" name="Graphic 172">
                <a:extLst>
                  <a:ext uri="{FF2B5EF4-FFF2-40B4-BE49-F238E27FC236}">
                    <a16:creationId xmlns:a16="http://schemas.microsoft.com/office/drawing/2014/main" id="{639FDA7B-AE74-3119-F81F-18CC806096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4" name="Graphic 173">
                <a:extLst>
                  <a:ext uri="{FF2B5EF4-FFF2-40B4-BE49-F238E27FC236}">
                    <a16:creationId xmlns:a16="http://schemas.microsoft.com/office/drawing/2014/main" id="{41AF763D-35E6-BB8D-7816-8A28F534B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5" name="Graphic 174">
                <a:extLst>
                  <a:ext uri="{FF2B5EF4-FFF2-40B4-BE49-F238E27FC236}">
                    <a16:creationId xmlns:a16="http://schemas.microsoft.com/office/drawing/2014/main" id="{DA7828BA-AF91-77EF-0A25-CE6C17A21C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6" name="Graphic 175">
                <a:extLst>
                  <a:ext uri="{FF2B5EF4-FFF2-40B4-BE49-F238E27FC236}">
                    <a16:creationId xmlns:a16="http://schemas.microsoft.com/office/drawing/2014/main" id="{31062621-840D-70E3-B60C-F60C02584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7" name="Graphic 176">
                <a:extLst>
                  <a:ext uri="{FF2B5EF4-FFF2-40B4-BE49-F238E27FC236}">
                    <a16:creationId xmlns:a16="http://schemas.microsoft.com/office/drawing/2014/main" id="{D931B853-B886-BFE8-6D33-E31B14292D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8" name="Graphic 177">
                <a:extLst>
                  <a:ext uri="{FF2B5EF4-FFF2-40B4-BE49-F238E27FC236}">
                    <a16:creationId xmlns:a16="http://schemas.microsoft.com/office/drawing/2014/main" id="{22A84E92-9951-9389-2762-BD5D15492E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9" name="Graphic 178">
                <a:extLst>
                  <a:ext uri="{FF2B5EF4-FFF2-40B4-BE49-F238E27FC236}">
                    <a16:creationId xmlns:a16="http://schemas.microsoft.com/office/drawing/2014/main" id="{19BF5935-4A6D-CACB-6D01-9FAB4BC4CA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543F0A6F-89C5-DF4F-0D15-D18AE6C6B0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1" name="Graphic 180">
                <a:extLst>
                  <a:ext uri="{FF2B5EF4-FFF2-40B4-BE49-F238E27FC236}">
                    <a16:creationId xmlns:a16="http://schemas.microsoft.com/office/drawing/2014/main" id="{080B023A-7480-B643-B887-C4207AB364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2" name="Graphic 181">
                <a:extLst>
                  <a:ext uri="{FF2B5EF4-FFF2-40B4-BE49-F238E27FC236}">
                    <a16:creationId xmlns:a16="http://schemas.microsoft.com/office/drawing/2014/main" id="{EFDB4461-1905-A86B-ACF4-BCC92B58FA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3" name="Graphic 182">
                <a:extLst>
                  <a:ext uri="{FF2B5EF4-FFF2-40B4-BE49-F238E27FC236}">
                    <a16:creationId xmlns:a16="http://schemas.microsoft.com/office/drawing/2014/main" id="{6A10063F-ADEC-C9F1-7188-E0A91DAF9F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8BDBAD5-B6BA-7C92-20C1-579F68D14512}"/>
                </a:ext>
              </a:extLst>
            </p:cNvPr>
            <p:cNvGrpSpPr/>
            <p:nvPr userDrawn="1"/>
          </p:nvGrpSpPr>
          <p:grpSpPr>
            <a:xfrm>
              <a:off x="8116239" y="366368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85" name="Graphic 184">
                <a:extLst>
                  <a:ext uri="{FF2B5EF4-FFF2-40B4-BE49-F238E27FC236}">
                    <a16:creationId xmlns:a16="http://schemas.microsoft.com/office/drawing/2014/main" id="{7964506A-9A44-8A60-4AF8-7C7C25E19B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B7A961DE-4B65-8E86-F205-0CE871148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7" name="Graphic 186">
                <a:extLst>
                  <a:ext uri="{FF2B5EF4-FFF2-40B4-BE49-F238E27FC236}">
                    <a16:creationId xmlns:a16="http://schemas.microsoft.com/office/drawing/2014/main" id="{8E2E7DC1-F762-49FC-61C3-619B06984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8" name="Graphic 187">
                <a:extLst>
                  <a:ext uri="{FF2B5EF4-FFF2-40B4-BE49-F238E27FC236}">
                    <a16:creationId xmlns:a16="http://schemas.microsoft.com/office/drawing/2014/main" id="{174FE9AA-958F-63BE-E060-96B679F279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9" name="Graphic 188">
                <a:extLst>
                  <a:ext uri="{FF2B5EF4-FFF2-40B4-BE49-F238E27FC236}">
                    <a16:creationId xmlns:a16="http://schemas.microsoft.com/office/drawing/2014/main" id="{1E8641C4-B1B4-6094-7FE0-DC2F573AC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0" name="Graphic 189">
                <a:extLst>
                  <a:ext uri="{FF2B5EF4-FFF2-40B4-BE49-F238E27FC236}">
                    <a16:creationId xmlns:a16="http://schemas.microsoft.com/office/drawing/2014/main" id="{8A258D77-2CAB-995B-C56D-E50B983D20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1" name="Graphic 190">
                <a:extLst>
                  <a:ext uri="{FF2B5EF4-FFF2-40B4-BE49-F238E27FC236}">
                    <a16:creationId xmlns:a16="http://schemas.microsoft.com/office/drawing/2014/main" id="{9D8CD7C2-25FC-9899-B8B5-8047FF4BDA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2" name="Graphic 191">
                <a:extLst>
                  <a:ext uri="{FF2B5EF4-FFF2-40B4-BE49-F238E27FC236}">
                    <a16:creationId xmlns:a16="http://schemas.microsoft.com/office/drawing/2014/main" id="{550A6B42-7448-CCFD-3E70-7772D23AF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3" name="Graphic 192">
                <a:extLst>
                  <a:ext uri="{FF2B5EF4-FFF2-40B4-BE49-F238E27FC236}">
                    <a16:creationId xmlns:a16="http://schemas.microsoft.com/office/drawing/2014/main" id="{08209F3D-4922-8A91-7B1A-FA1AB78B5A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B6889B04-1399-F12A-BDBC-8CD7B82AB9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5" name="Graphic 194">
                <a:extLst>
                  <a:ext uri="{FF2B5EF4-FFF2-40B4-BE49-F238E27FC236}">
                    <a16:creationId xmlns:a16="http://schemas.microsoft.com/office/drawing/2014/main" id="{99F552CC-B3EA-E76B-924A-73F9194122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41E61C11-0B98-F5CB-340C-891F86C73B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7" name="Graphic 196">
                <a:extLst>
                  <a:ext uri="{FF2B5EF4-FFF2-40B4-BE49-F238E27FC236}">
                    <a16:creationId xmlns:a16="http://schemas.microsoft.com/office/drawing/2014/main" id="{29D8E834-1364-5589-8F8E-30AFDACA0C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8" name="Graphic 197">
                <a:extLst>
                  <a:ext uri="{FF2B5EF4-FFF2-40B4-BE49-F238E27FC236}">
                    <a16:creationId xmlns:a16="http://schemas.microsoft.com/office/drawing/2014/main" id="{9960E2C3-5F22-C20A-88A9-D913E9193C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9" name="Graphic 198">
                <a:extLst>
                  <a:ext uri="{FF2B5EF4-FFF2-40B4-BE49-F238E27FC236}">
                    <a16:creationId xmlns:a16="http://schemas.microsoft.com/office/drawing/2014/main" id="{681E592D-68FC-5A81-EFD4-172D079C63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E322247-7E6E-4821-2BBD-4C902A444348}"/>
                </a:ext>
              </a:extLst>
            </p:cNvPr>
            <p:cNvGrpSpPr/>
            <p:nvPr userDrawn="1"/>
          </p:nvGrpSpPr>
          <p:grpSpPr>
            <a:xfrm>
              <a:off x="8116238" y="399023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01" name="Graphic 200">
                <a:extLst>
                  <a:ext uri="{FF2B5EF4-FFF2-40B4-BE49-F238E27FC236}">
                    <a16:creationId xmlns:a16="http://schemas.microsoft.com/office/drawing/2014/main" id="{0988D191-BB3D-84C7-A1E8-CC07659EB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2" name="Graphic 201">
                <a:extLst>
                  <a:ext uri="{FF2B5EF4-FFF2-40B4-BE49-F238E27FC236}">
                    <a16:creationId xmlns:a16="http://schemas.microsoft.com/office/drawing/2014/main" id="{6BD6DDA6-CE23-8E44-64FE-7729D025F6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3" name="Graphic 202">
                <a:extLst>
                  <a:ext uri="{FF2B5EF4-FFF2-40B4-BE49-F238E27FC236}">
                    <a16:creationId xmlns:a16="http://schemas.microsoft.com/office/drawing/2014/main" id="{4D5D1188-4877-364E-F11C-C90E2FC658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4" name="Graphic 203">
                <a:extLst>
                  <a:ext uri="{FF2B5EF4-FFF2-40B4-BE49-F238E27FC236}">
                    <a16:creationId xmlns:a16="http://schemas.microsoft.com/office/drawing/2014/main" id="{FDD12188-232C-53EC-7647-1182E5036E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5" name="Graphic 204">
                <a:extLst>
                  <a:ext uri="{FF2B5EF4-FFF2-40B4-BE49-F238E27FC236}">
                    <a16:creationId xmlns:a16="http://schemas.microsoft.com/office/drawing/2014/main" id="{708C1365-478E-BC53-21B9-8B2FD7A8C8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6" name="Graphic 205">
                <a:extLst>
                  <a:ext uri="{FF2B5EF4-FFF2-40B4-BE49-F238E27FC236}">
                    <a16:creationId xmlns:a16="http://schemas.microsoft.com/office/drawing/2014/main" id="{74F563EE-CD4D-0B27-7AB3-56B54791CA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7" name="Graphic 206">
                <a:extLst>
                  <a:ext uri="{FF2B5EF4-FFF2-40B4-BE49-F238E27FC236}">
                    <a16:creationId xmlns:a16="http://schemas.microsoft.com/office/drawing/2014/main" id="{3FFD5678-FDBC-B99D-B101-7C6810F1AD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8" name="Graphic 207">
                <a:extLst>
                  <a:ext uri="{FF2B5EF4-FFF2-40B4-BE49-F238E27FC236}">
                    <a16:creationId xmlns:a16="http://schemas.microsoft.com/office/drawing/2014/main" id="{CD0C1120-DD1A-3514-2022-D08257B022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9" name="Graphic 208">
                <a:extLst>
                  <a:ext uri="{FF2B5EF4-FFF2-40B4-BE49-F238E27FC236}">
                    <a16:creationId xmlns:a16="http://schemas.microsoft.com/office/drawing/2014/main" id="{30E83032-3142-DC26-8156-2E18863E9B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B99C13A7-1221-EBC6-206C-A742EB1F6F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1" name="Graphic 210">
                <a:extLst>
                  <a:ext uri="{FF2B5EF4-FFF2-40B4-BE49-F238E27FC236}">
                    <a16:creationId xmlns:a16="http://schemas.microsoft.com/office/drawing/2014/main" id="{CAD144B4-DAA4-321B-A685-7383E5C5E55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2" name="Graphic 211">
                <a:extLst>
                  <a:ext uri="{FF2B5EF4-FFF2-40B4-BE49-F238E27FC236}">
                    <a16:creationId xmlns:a16="http://schemas.microsoft.com/office/drawing/2014/main" id="{1315F8E8-943B-0B0D-3569-D08FF139E8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6DF87DD6-8DD7-0581-8CB7-E9C4E7F359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4" name="Graphic 213">
                <a:extLst>
                  <a:ext uri="{FF2B5EF4-FFF2-40B4-BE49-F238E27FC236}">
                    <a16:creationId xmlns:a16="http://schemas.microsoft.com/office/drawing/2014/main" id="{8503DF1B-488A-FEA4-953D-A21A3EB142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5" name="Graphic 214">
                <a:extLst>
                  <a:ext uri="{FF2B5EF4-FFF2-40B4-BE49-F238E27FC236}">
                    <a16:creationId xmlns:a16="http://schemas.microsoft.com/office/drawing/2014/main" id="{CFCE4454-94EB-66F7-1F26-9C620CA4E7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9E05BC7-5AB0-18C8-84D1-9EF19EA71802}"/>
                </a:ext>
              </a:extLst>
            </p:cNvPr>
            <p:cNvGrpSpPr/>
            <p:nvPr userDrawn="1"/>
          </p:nvGrpSpPr>
          <p:grpSpPr>
            <a:xfrm>
              <a:off x="8116237" y="431679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17" name="Graphic 216">
                <a:extLst>
                  <a:ext uri="{FF2B5EF4-FFF2-40B4-BE49-F238E27FC236}">
                    <a16:creationId xmlns:a16="http://schemas.microsoft.com/office/drawing/2014/main" id="{FC603379-89F6-04CE-00BF-490B9FCA59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8" name="Graphic 217">
                <a:extLst>
                  <a:ext uri="{FF2B5EF4-FFF2-40B4-BE49-F238E27FC236}">
                    <a16:creationId xmlns:a16="http://schemas.microsoft.com/office/drawing/2014/main" id="{ECF1B723-0C60-8513-056D-804E076021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9" name="Graphic 218">
                <a:extLst>
                  <a:ext uri="{FF2B5EF4-FFF2-40B4-BE49-F238E27FC236}">
                    <a16:creationId xmlns:a16="http://schemas.microsoft.com/office/drawing/2014/main" id="{5C3AD4A0-2074-64A9-A53C-24A024D9D1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0" name="Graphic 219">
                <a:extLst>
                  <a:ext uri="{FF2B5EF4-FFF2-40B4-BE49-F238E27FC236}">
                    <a16:creationId xmlns:a16="http://schemas.microsoft.com/office/drawing/2014/main" id="{9AEA88D1-02AE-CD8D-7304-180A2F40A3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1" name="Graphic 220">
                <a:extLst>
                  <a:ext uri="{FF2B5EF4-FFF2-40B4-BE49-F238E27FC236}">
                    <a16:creationId xmlns:a16="http://schemas.microsoft.com/office/drawing/2014/main" id="{35F52AC4-0FDD-BB8C-D409-B69789B1E1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2" name="Graphic 221">
                <a:extLst>
                  <a:ext uri="{FF2B5EF4-FFF2-40B4-BE49-F238E27FC236}">
                    <a16:creationId xmlns:a16="http://schemas.microsoft.com/office/drawing/2014/main" id="{AFC1A3CA-FB5A-7D58-DA30-17909D3B0B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3" name="Graphic 222">
                <a:extLst>
                  <a:ext uri="{FF2B5EF4-FFF2-40B4-BE49-F238E27FC236}">
                    <a16:creationId xmlns:a16="http://schemas.microsoft.com/office/drawing/2014/main" id="{E7483841-A25F-8F9B-7932-C956D5A629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4" name="Graphic 223">
                <a:extLst>
                  <a:ext uri="{FF2B5EF4-FFF2-40B4-BE49-F238E27FC236}">
                    <a16:creationId xmlns:a16="http://schemas.microsoft.com/office/drawing/2014/main" id="{2E247547-0873-804E-7640-1FC59F245F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5" name="Graphic 224">
                <a:extLst>
                  <a:ext uri="{FF2B5EF4-FFF2-40B4-BE49-F238E27FC236}">
                    <a16:creationId xmlns:a16="http://schemas.microsoft.com/office/drawing/2014/main" id="{B5C39020-7AE4-92A5-3701-6944364975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6" name="Graphic 225">
                <a:extLst>
                  <a:ext uri="{FF2B5EF4-FFF2-40B4-BE49-F238E27FC236}">
                    <a16:creationId xmlns:a16="http://schemas.microsoft.com/office/drawing/2014/main" id="{47DC7D3D-4876-2E9B-7CE7-2ADE7355F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7" name="Graphic 226">
                <a:extLst>
                  <a:ext uri="{FF2B5EF4-FFF2-40B4-BE49-F238E27FC236}">
                    <a16:creationId xmlns:a16="http://schemas.microsoft.com/office/drawing/2014/main" id="{9E4BC962-77C0-0EF7-1FE7-D0C776A896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C8059E7E-081B-1B95-C76E-182A741772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9" name="Graphic 228">
                <a:extLst>
                  <a:ext uri="{FF2B5EF4-FFF2-40B4-BE49-F238E27FC236}">
                    <a16:creationId xmlns:a16="http://schemas.microsoft.com/office/drawing/2014/main" id="{F066FD6E-31EB-F09F-C362-CD8D837C30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0" name="Graphic 229">
                <a:extLst>
                  <a:ext uri="{FF2B5EF4-FFF2-40B4-BE49-F238E27FC236}">
                    <a16:creationId xmlns:a16="http://schemas.microsoft.com/office/drawing/2014/main" id="{0E3801C9-780B-73BF-BDCE-147F7E321C0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1" name="Graphic 230">
                <a:extLst>
                  <a:ext uri="{FF2B5EF4-FFF2-40B4-BE49-F238E27FC236}">
                    <a16:creationId xmlns:a16="http://schemas.microsoft.com/office/drawing/2014/main" id="{90716589-2A0B-22D2-A481-0103826015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29B5439-CF1F-DA39-CB4B-82242D6436C5}"/>
                </a:ext>
              </a:extLst>
            </p:cNvPr>
            <p:cNvGrpSpPr/>
            <p:nvPr userDrawn="1"/>
          </p:nvGrpSpPr>
          <p:grpSpPr>
            <a:xfrm>
              <a:off x="8116236" y="464335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33" name="Graphic 232">
                <a:extLst>
                  <a:ext uri="{FF2B5EF4-FFF2-40B4-BE49-F238E27FC236}">
                    <a16:creationId xmlns:a16="http://schemas.microsoft.com/office/drawing/2014/main" id="{420F5041-C8C0-F880-7B77-E7ECAC9AFD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4" name="Graphic 233">
                <a:extLst>
                  <a:ext uri="{FF2B5EF4-FFF2-40B4-BE49-F238E27FC236}">
                    <a16:creationId xmlns:a16="http://schemas.microsoft.com/office/drawing/2014/main" id="{7B9C0F5C-5663-98D3-CADB-729BF0043B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3BB695B1-EF5E-A1F9-B6D5-73A7BFA79D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2DA6BFE2-216D-F6F2-3342-58C3F73439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7" name="Graphic 236">
                <a:extLst>
                  <a:ext uri="{FF2B5EF4-FFF2-40B4-BE49-F238E27FC236}">
                    <a16:creationId xmlns:a16="http://schemas.microsoft.com/office/drawing/2014/main" id="{CF273F3A-634F-05FD-C3F6-21DB30B0CB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65AA658F-F957-25F3-5ED5-7F80501C27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23DB1523-5D7E-3047-CB5D-D0CF46BC4A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0" name="Graphic 239">
                <a:extLst>
                  <a:ext uri="{FF2B5EF4-FFF2-40B4-BE49-F238E27FC236}">
                    <a16:creationId xmlns:a16="http://schemas.microsoft.com/office/drawing/2014/main" id="{2BD42A31-6AC2-EDD9-DA48-EE023BBEC3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1" name="Graphic 240">
                <a:extLst>
                  <a:ext uri="{FF2B5EF4-FFF2-40B4-BE49-F238E27FC236}">
                    <a16:creationId xmlns:a16="http://schemas.microsoft.com/office/drawing/2014/main" id="{CD0E900F-E18A-8C38-F07D-F4561F3D8D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2" name="Graphic 241">
                <a:extLst>
                  <a:ext uri="{FF2B5EF4-FFF2-40B4-BE49-F238E27FC236}">
                    <a16:creationId xmlns:a16="http://schemas.microsoft.com/office/drawing/2014/main" id="{E03916A6-0589-CF11-2561-227863CEC3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3" name="Graphic 242">
                <a:extLst>
                  <a:ext uri="{FF2B5EF4-FFF2-40B4-BE49-F238E27FC236}">
                    <a16:creationId xmlns:a16="http://schemas.microsoft.com/office/drawing/2014/main" id="{4018D725-C1F3-A10D-F3B9-D70BB31CF8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4" name="Graphic 243">
                <a:extLst>
                  <a:ext uri="{FF2B5EF4-FFF2-40B4-BE49-F238E27FC236}">
                    <a16:creationId xmlns:a16="http://schemas.microsoft.com/office/drawing/2014/main" id="{453D3086-1C7A-51BE-D7FC-B745896DA1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5" name="Graphic 244">
                <a:extLst>
                  <a:ext uri="{FF2B5EF4-FFF2-40B4-BE49-F238E27FC236}">
                    <a16:creationId xmlns:a16="http://schemas.microsoft.com/office/drawing/2014/main" id="{E5BDEE2C-CE0B-F930-AFB5-F99C2D92F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6" name="Graphic 245">
                <a:extLst>
                  <a:ext uri="{FF2B5EF4-FFF2-40B4-BE49-F238E27FC236}">
                    <a16:creationId xmlns:a16="http://schemas.microsoft.com/office/drawing/2014/main" id="{D7B4FB96-ED4D-5741-C5E9-BADCC9AA19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7" name="Graphic 246">
                <a:extLst>
                  <a:ext uri="{FF2B5EF4-FFF2-40B4-BE49-F238E27FC236}">
                    <a16:creationId xmlns:a16="http://schemas.microsoft.com/office/drawing/2014/main" id="{87099AA1-D77D-5672-E7E1-7A73F1B7FD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DF3268E-4433-1D40-4495-13BA46FB2E47}"/>
                </a:ext>
              </a:extLst>
            </p:cNvPr>
            <p:cNvGrpSpPr/>
            <p:nvPr userDrawn="1"/>
          </p:nvGrpSpPr>
          <p:grpSpPr>
            <a:xfrm>
              <a:off x="8116235" y="496991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9" name="Graphic 248">
                <a:extLst>
                  <a:ext uri="{FF2B5EF4-FFF2-40B4-BE49-F238E27FC236}">
                    <a16:creationId xmlns:a16="http://schemas.microsoft.com/office/drawing/2014/main" id="{5C8F6FD3-3A1B-C632-3AEB-442731A2D3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0" name="Graphic 249">
                <a:extLst>
                  <a:ext uri="{FF2B5EF4-FFF2-40B4-BE49-F238E27FC236}">
                    <a16:creationId xmlns:a16="http://schemas.microsoft.com/office/drawing/2014/main" id="{0E270E63-C349-D49F-3665-EFD6821FCD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1" name="Graphic 250">
                <a:extLst>
                  <a:ext uri="{FF2B5EF4-FFF2-40B4-BE49-F238E27FC236}">
                    <a16:creationId xmlns:a16="http://schemas.microsoft.com/office/drawing/2014/main" id="{3853E2EB-1386-D032-C79B-BF891808B1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2" name="Graphic 251">
                <a:extLst>
                  <a:ext uri="{FF2B5EF4-FFF2-40B4-BE49-F238E27FC236}">
                    <a16:creationId xmlns:a16="http://schemas.microsoft.com/office/drawing/2014/main" id="{3539A96A-4256-B643-0C48-89F0B293D9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3" name="Graphic 252">
                <a:extLst>
                  <a:ext uri="{FF2B5EF4-FFF2-40B4-BE49-F238E27FC236}">
                    <a16:creationId xmlns:a16="http://schemas.microsoft.com/office/drawing/2014/main" id="{C2F49405-A345-4898-00C2-2DCC600E6E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4" name="Graphic 253">
                <a:extLst>
                  <a:ext uri="{FF2B5EF4-FFF2-40B4-BE49-F238E27FC236}">
                    <a16:creationId xmlns:a16="http://schemas.microsoft.com/office/drawing/2014/main" id="{87353182-7A51-C55D-4AED-04F5C184EB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5" name="Graphic 254">
                <a:extLst>
                  <a:ext uri="{FF2B5EF4-FFF2-40B4-BE49-F238E27FC236}">
                    <a16:creationId xmlns:a16="http://schemas.microsoft.com/office/drawing/2014/main" id="{6F25A41B-3BC8-1B5A-1272-915D369ECB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6" name="Graphic 255">
                <a:extLst>
                  <a:ext uri="{FF2B5EF4-FFF2-40B4-BE49-F238E27FC236}">
                    <a16:creationId xmlns:a16="http://schemas.microsoft.com/office/drawing/2014/main" id="{9F2BFC65-C9F7-E165-30DD-51FA25B065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7" name="Graphic 256">
                <a:extLst>
                  <a:ext uri="{FF2B5EF4-FFF2-40B4-BE49-F238E27FC236}">
                    <a16:creationId xmlns:a16="http://schemas.microsoft.com/office/drawing/2014/main" id="{625AA3AF-06B2-A631-F0A1-BA4E790F59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8" name="Graphic 257">
                <a:extLst>
                  <a:ext uri="{FF2B5EF4-FFF2-40B4-BE49-F238E27FC236}">
                    <a16:creationId xmlns:a16="http://schemas.microsoft.com/office/drawing/2014/main" id="{009D9E94-593E-AFF3-8C6B-66BE1BF6AB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9" name="Graphic 258">
                <a:extLst>
                  <a:ext uri="{FF2B5EF4-FFF2-40B4-BE49-F238E27FC236}">
                    <a16:creationId xmlns:a16="http://schemas.microsoft.com/office/drawing/2014/main" id="{E2D8928E-3EF9-6E70-8F76-E905C7AF8E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0" name="Graphic 259">
                <a:extLst>
                  <a:ext uri="{FF2B5EF4-FFF2-40B4-BE49-F238E27FC236}">
                    <a16:creationId xmlns:a16="http://schemas.microsoft.com/office/drawing/2014/main" id="{374AFAAA-1E1E-87A5-98D9-0036E2EF09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1" name="Graphic 260">
                <a:extLst>
                  <a:ext uri="{FF2B5EF4-FFF2-40B4-BE49-F238E27FC236}">
                    <a16:creationId xmlns:a16="http://schemas.microsoft.com/office/drawing/2014/main" id="{9011B178-49EA-82D9-71D4-EA6B389FE4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2" name="Graphic 261">
                <a:extLst>
                  <a:ext uri="{FF2B5EF4-FFF2-40B4-BE49-F238E27FC236}">
                    <a16:creationId xmlns:a16="http://schemas.microsoft.com/office/drawing/2014/main" id="{1153D24A-A559-1DCD-92C1-BF64E90432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3" name="Graphic 262">
                <a:extLst>
                  <a:ext uri="{FF2B5EF4-FFF2-40B4-BE49-F238E27FC236}">
                    <a16:creationId xmlns:a16="http://schemas.microsoft.com/office/drawing/2014/main" id="{7C813B32-366C-1A50-C839-C5491A072D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4687507-9EE4-9E05-9128-65024D2F3B4D}"/>
                </a:ext>
              </a:extLst>
            </p:cNvPr>
            <p:cNvGrpSpPr/>
            <p:nvPr userDrawn="1"/>
          </p:nvGrpSpPr>
          <p:grpSpPr>
            <a:xfrm>
              <a:off x="8116234" y="529647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65" name="Graphic 264">
                <a:extLst>
                  <a:ext uri="{FF2B5EF4-FFF2-40B4-BE49-F238E27FC236}">
                    <a16:creationId xmlns:a16="http://schemas.microsoft.com/office/drawing/2014/main" id="{8C98355D-097D-BA51-E161-5F89D97C1C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6" name="Graphic 265">
                <a:extLst>
                  <a:ext uri="{FF2B5EF4-FFF2-40B4-BE49-F238E27FC236}">
                    <a16:creationId xmlns:a16="http://schemas.microsoft.com/office/drawing/2014/main" id="{159EAA28-F365-B4CD-E8A2-B0217ED4D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7" name="Graphic 266">
                <a:extLst>
                  <a:ext uri="{FF2B5EF4-FFF2-40B4-BE49-F238E27FC236}">
                    <a16:creationId xmlns:a16="http://schemas.microsoft.com/office/drawing/2014/main" id="{488E2BC3-C563-C705-07FC-FBC4658D89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8" name="Graphic 267">
                <a:extLst>
                  <a:ext uri="{FF2B5EF4-FFF2-40B4-BE49-F238E27FC236}">
                    <a16:creationId xmlns:a16="http://schemas.microsoft.com/office/drawing/2014/main" id="{01F8046B-CFA7-F02A-9D46-2CD029C56D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9" name="Graphic 268">
                <a:extLst>
                  <a:ext uri="{FF2B5EF4-FFF2-40B4-BE49-F238E27FC236}">
                    <a16:creationId xmlns:a16="http://schemas.microsoft.com/office/drawing/2014/main" id="{8986B5DE-C5DB-EA6C-5400-BC0C2976B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0" name="Graphic 269">
                <a:extLst>
                  <a:ext uri="{FF2B5EF4-FFF2-40B4-BE49-F238E27FC236}">
                    <a16:creationId xmlns:a16="http://schemas.microsoft.com/office/drawing/2014/main" id="{B933D42E-6C98-869B-12AD-266AB3900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1" name="Graphic 270">
                <a:extLst>
                  <a:ext uri="{FF2B5EF4-FFF2-40B4-BE49-F238E27FC236}">
                    <a16:creationId xmlns:a16="http://schemas.microsoft.com/office/drawing/2014/main" id="{73038FA8-BDE6-EC47-AED9-A857AAA229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2" name="Graphic 271">
                <a:extLst>
                  <a:ext uri="{FF2B5EF4-FFF2-40B4-BE49-F238E27FC236}">
                    <a16:creationId xmlns:a16="http://schemas.microsoft.com/office/drawing/2014/main" id="{DF596506-B6FF-2CAB-AECD-122C75A41C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3" name="Graphic 272">
                <a:extLst>
                  <a:ext uri="{FF2B5EF4-FFF2-40B4-BE49-F238E27FC236}">
                    <a16:creationId xmlns:a16="http://schemas.microsoft.com/office/drawing/2014/main" id="{33753D93-E36C-55F0-3C52-7B7A433834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4" name="Graphic 273">
                <a:extLst>
                  <a:ext uri="{FF2B5EF4-FFF2-40B4-BE49-F238E27FC236}">
                    <a16:creationId xmlns:a16="http://schemas.microsoft.com/office/drawing/2014/main" id="{1C76E1D6-DA74-3B34-2D96-007BD35E7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5" name="Graphic 274">
                <a:extLst>
                  <a:ext uri="{FF2B5EF4-FFF2-40B4-BE49-F238E27FC236}">
                    <a16:creationId xmlns:a16="http://schemas.microsoft.com/office/drawing/2014/main" id="{F98EF6B9-AE98-C1BF-25DE-5F51529021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6" name="Graphic 275">
                <a:extLst>
                  <a:ext uri="{FF2B5EF4-FFF2-40B4-BE49-F238E27FC236}">
                    <a16:creationId xmlns:a16="http://schemas.microsoft.com/office/drawing/2014/main" id="{46BF9F42-6895-29E3-9003-E2C4202C00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7" name="Graphic 276">
                <a:extLst>
                  <a:ext uri="{FF2B5EF4-FFF2-40B4-BE49-F238E27FC236}">
                    <a16:creationId xmlns:a16="http://schemas.microsoft.com/office/drawing/2014/main" id="{3FB8FB69-1E4E-D712-19BF-35CAD71F9C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8" name="Graphic 277">
                <a:extLst>
                  <a:ext uri="{FF2B5EF4-FFF2-40B4-BE49-F238E27FC236}">
                    <a16:creationId xmlns:a16="http://schemas.microsoft.com/office/drawing/2014/main" id="{325895BA-71CA-FFDA-8914-3E0A40BA7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9" name="Graphic 278">
                <a:extLst>
                  <a:ext uri="{FF2B5EF4-FFF2-40B4-BE49-F238E27FC236}">
                    <a16:creationId xmlns:a16="http://schemas.microsoft.com/office/drawing/2014/main" id="{E0C32EE0-FB88-081A-ACB6-489459F3D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0EA00F1-967C-3B2B-4719-05A585D98585}"/>
                </a:ext>
              </a:extLst>
            </p:cNvPr>
            <p:cNvGrpSpPr/>
            <p:nvPr userDrawn="1"/>
          </p:nvGrpSpPr>
          <p:grpSpPr>
            <a:xfrm>
              <a:off x="8116233" y="562302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81" name="Graphic 280">
                <a:extLst>
                  <a:ext uri="{FF2B5EF4-FFF2-40B4-BE49-F238E27FC236}">
                    <a16:creationId xmlns:a16="http://schemas.microsoft.com/office/drawing/2014/main" id="{C1EDB310-0CE7-A4FD-04D0-45809F4640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2" name="Graphic 281">
                <a:extLst>
                  <a:ext uri="{FF2B5EF4-FFF2-40B4-BE49-F238E27FC236}">
                    <a16:creationId xmlns:a16="http://schemas.microsoft.com/office/drawing/2014/main" id="{2610F4B2-AF61-374C-0B4D-A986BDDB4F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3" name="Graphic 282">
                <a:extLst>
                  <a:ext uri="{FF2B5EF4-FFF2-40B4-BE49-F238E27FC236}">
                    <a16:creationId xmlns:a16="http://schemas.microsoft.com/office/drawing/2014/main" id="{E43A80D3-0FF7-E344-FCDA-509CBA8E4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4" name="Graphic 283">
                <a:extLst>
                  <a:ext uri="{FF2B5EF4-FFF2-40B4-BE49-F238E27FC236}">
                    <a16:creationId xmlns:a16="http://schemas.microsoft.com/office/drawing/2014/main" id="{051C937B-26CD-2832-F06A-E5B6D6D304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5" name="Graphic 284">
                <a:extLst>
                  <a:ext uri="{FF2B5EF4-FFF2-40B4-BE49-F238E27FC236}">
                    <a16:creationId xmlns:a16="http://schemas.microsoft.com/office/drawing/2014/main" id="{A2678095-3AB2-D568-B81B-83D2806926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6" name="Graphic 285">
                <a:extLst>
                  <a:ext uri="{FF2B5EF4-FFF2-40B4-BE49-F238E27FC236}">
                    <a16:creationId xmlns:a16="http://schemas.microsoft.com/office/drawing/2014/main" id="{D8E98A4B-1C5C-AA61-7D28-AD848EE619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7" name="Graphic 286">
                <a:extLst>
                  <a:ext uri="{FF2B5EF4-FFF2-40B4-BE49-F238E27FC236}">
                    <a16:creationId xmlns:a16="http://schemas.microsoft.com/office/drawing/2014/main" id="{A4BA1E2B-442E-B1DA-E6B3-29C5D71E9C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8" name="Graphic 287">
                <a:extLst>
                  <a:ext uri="{FF2B5EF4-FFF2-40B4-BE49-F238E27FC236}">
                    <a16:creationId xmlns:a16="http://schemas.microsoft.com/office/drawing/2014/main" id="{FA71FBFD-5FD9-CF37-FB41-281FE319A2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9" name="Graphic 288">
                <a:extLst>
                  <a:ext uri="{FF2B5EF4-FFF2-40B4-BE49-F238E27FC236}">
                    <a16:creationId xmlns:a16="http://schemas.microsoft.com/office/drawing/2014/main" id="{F0292A29-6330-AB41-5F0A-BBEC7729E6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0" name="Graphic 289">
                <a:extLst>
                  <a:ext uri="{FF2B5EF4-FFF2-40B4-BE49-F238E27FC236}">
                    <a16:creationId xmlns:a16="http://schemas.microsoft.com/office/drawing/2014/main" id="{11CC56D3-44A3-E0AA-E6C5-EA7A587814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1" name="Graphic 290">
                <a:extLst>
                  <a:ext uri="{FF2B5EF4-FFF2-40B4-BE49-F238E27FC236}">
                    <a16:creationId xmlns:a16="http://schemas.microsoft.com/office/drawing/2014/main" id="{48077B49-9658-AEF0-FCCA-E62A242C6F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2" name="Graphic 291">
                <a:extLst>
                  <a:ext uri="{FF2B5EF4-FFF2-40B4-BE49-F238E27FC236}">
                    <a16:creationId xmlns:a16="http://schemas.microsoft.com/office/drawing/2014/main" id="{52F0394E-5FB4-F8E9-FD38-464EF0096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3" name="Graphic 292">
                <a:extLst>
                  <a:ext uri="{FF2B5EF4-FFF2-40B4-BE49-F238E27FC236}">
                    <a16:creationId xmlns:a16="http://schemas.microsoft.com/office/drawing/2014/main" id="{3F11F2F9-EE72-D75D-552B-DEF2910AC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4" name="Graphic 293">
                <a:extLst>
                  <a:ext uri="{FF2B5EF4-FFF2-40B4-BE49-F238E27FC236}">
                    <a16:creationId xmlns:a16="http://schemas.microsoft.com/office/drawing/2014/main" id="{BAD9861E-7DD5-36AA-61F7-196511C552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5" name="Graphic 294">
                <a:extLst>
                  <a:ext uri="{FF2B5EF4-FFF2-40B4-BE49-F238E27FC236}">
                    <a16:creationId xmlns:a16="http://schemas.microsoft.com/office/drawing/2014/main" id="{B71CC89E-4A30-4DD2-A9B8-CDC9384839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CE1FADD4-DF75-25C1-93CA-47B022E79BCE}"/>
                </a:ext>
              </a:extLst>
            </p:cNvPr>
            <p:cNvGrpSpPr/>
            <p:nvPr userDrawn="1"/>
          </p:nvGrpSpPr>
          <p:grpSpPr>
            <a:xfrm>
              <a:off x="8116232" y="594958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5BB0723E-7505-63C1-00CB-A04AE410ED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03286BCC-F071-DEDE-8DB9-27B4858F49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9DDE2E0E-8666-DE82-4994-956F481369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0" name="Graphic 299">
                <a:extLst>
                  <a:ext uri="{FF2B5EF4-FFF2-40B4-BE49-F238E27FC236}">
                    <a16:creationId xmlns:a16="http://schemas.microsoft.com/office/drawing/2014/main" id="{57E84522-D5E3-7DCE-BA3F-34E8015559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1" name="Graphic 300">
                <a:extLst>
                  <a:ext uri="{FF2B5EF4-FFF2-40B4-BE49-F238E27FC236}">
                    <a16:creationId xmlns:a16="http://schemas.microsoft.com/office/drawing/2014/main" id="{25CFB2BF-0AF1-039E-C65E-797954B055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2" name="Graphic 301">
                <a:extLst>
                  <a:ext uri="{FF2B5EF4-FFF2-40B4-BE49-F238E27FC236}">
                    <a16:creationId xmlns:a16="http://schemas.microsoft.com/office/drawing/2014/main" id="{1D266958-892A-0E9A-4042-3FE8412019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3" name="Graphic 302">
                <a:extLst>
                  <a:ext uri="{FF2B5EF4-FFF2-40B4-BE49-F238E27FC236}">
                    <a16:creationId xmlns:a16="http://schemas.microsoft.com/office/drawing/2014/main" id="{516D7FC5-FFF6-5171-340D-D76B15CE96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4" name="Graphic 303">
                <a:extLst>
                  <a:ext uri="{FF2B5EF4-FFF2-40B4-BE49-F238E27FC236}">
                    <a16:creationId xmlns:a16="http://schemas.microsoft.com/office/drawing/2014/main" id="{A45DF5D1-AB38-C424-9D29-4EDDC5AE74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5" name="Graphic 304">
                <a:extLst>
                  <a:ext uri="{FF2B5EF4-FFF2-40B4-BE49-F238E27FC236}">
                    <a16:creationId xmlns:a16="http://schemas.microsoft.com/office/drawing/2014/main" id="{D88CBC2A-E030-3C9B-FC31-E33AFFBEA9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6" name="Graphic 305">
                <a:extLst>
                  <a:ext uri="{FF2B5EF4-FFF2-40B4-BE49-F238E27FC236}">
                    <a16:creationId xmlns:a16="http://schemas.microsoft.com/office/drawing/2014/main" id="{6FA38EF0-183D-BB8F-642B-DBE862C5D1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7" name="Graphic 306">
                <a:extLst>
                  <a:ext uri="{FF2B5EF4-FFF2-40B4-BE49-F238E27FC236}">
                    <a16:creationId xmlns:a16="http://schemas.microsoft.com/office/drawing/2014/main" id="{4B2335A0-FDF4-D497-7859-EAF7D668A6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8" name="Graphic 307">
                <a:extLst>
                  <a:ext uri="{FF2B5EF4-FFF2-40B4-BE49-F238E27FC236}">
                    <a16:creationId xmlns:a16="http://schemas.microsoft.com/office/drawing/2014/main" id="{FCC4A692-EE83-8867-1A08-FF19186802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9" name="Graphic 308">
                <a:extLst>
                  <a:ext uri="{FF2B5EF4-FFF2-40B4-BE49-F238E27FC236}">
                    <a16:creationId xmlns:a16="http://schemas.microsoft.com/office/drawing/2014/main" id="{5A446CE2-9BDB-DCA5-7B96-C9983B5A02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0" name="Graphic 309">
                <a:extLst>
                  <a:ext uri="{FF2B5EF4-FFF2-40B4-BE49-F238E27FC236}">
                    <a16:creationId xmlns:a16="http://schemas.microsoft.com/office/drawing/2014/main" id="{EE96CCCF-4977-917B-46DE-26F5FD41B9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1" name="Graphic 310">
                <a:extLst>
                  <a:ext uri="{FF2B5EF4-FFF2-40B4-BE49-F238E27FC236}">
                    <a16:creationId xmlns:a16="http://schemas.microsoft.com/office/drawing/2014/main" id="{190996AC-967A-6B78-6867-3629AA5B45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B73F1E8D-D9F1-BFF8-4271-144A3190FFB5}"/>
                </a:ext>
              </a:extLst>
            </p:cNvPr>
            <p:cNvGrpSpPr/>
            <p:nvPr userDrawn="1"/>
          </p:nvGrpSpPr>
          <p:grpSpPr>
            <a:xfrm>
              <a:off x="8116231" y="627614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13" name="Graphic 312">
                <a:extLst>
                  <a:ext uri="{FF2B5EF4-FFF2-40B4-BE49-F238E27FC236}">
                    <a16:creationId xmlns:a16="http://schemas.microsoft.com/office/drawing/2014/main" id="{BF8990A2-D60E-182E-698E-7BE22B53B6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4" name="Graphic 313">
                <a:extLst>
                  <a:ext uri="{FF2B5EF4-FFF2-40B4-BE49-F238E27FC236}">
                    <a16:creationId xmlns:a16="http://schemas.microsoft.com/office/drawing/2014/main" id="{E5E97CA5-59E8-171B-2EAE-8AF0108E07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5" name="Graphic 314">
                <a:extLst>
                  <a:ext uri="{FF2B5EF4-FFF2-40B4-BE49-F238E27FC236}">
                    <a16:creationId xmlns:a16="http://schemas.microsoft.com/office/drawing/2014/main" id="{710E0737-91D3-509C-B2A5-842932DFC1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6" name="Graphic 315">
                <a:extLst>
                  <a:ext uri="{FF2B5EF4-FFF2-40B4-BE49-F238E27FC236}">
                    <a16:creationId xmlns:a16="http://schemas.microsoft.com/office/drawing/2014/main" id="{1D8E7C88-EF65-8097-B7EB-9398C295EF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7" name="Graphic 316">
                <a:extLst>
                  <a:ext uri="{FF2B5EF4-FFF2-40B4-BE49-F238E27FC236}">
                    <a16:creationId xmlns:a16="http://schemas.microsoft.com/office/drawing/2014/main" id="{1A28B94C-9D77-F3DA-D5E5-AEE18768E2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8" name="Graphic 317">
                <a:extLst>
                  <a:ext uri="{FF2B5EF4-FFF2-40B4-BE49-F238E27FC236}">
                    <a16:creationId xmlns:a16="http://schemas.microsoft.com/office/drawing/2014/main" id="{0774F65D-9F32-4243-A142-3060E0F53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9" name="Graphic 318">
                <a:extLst>
                  <a:ext uri="{FF2B5EF4-FFF2-40B4-BE49-F238E27FC236}">
                    <a16:creationId xmlns:a16="http://schemas.microsoft.com/office/drawing/2014/main" id="{5B2560A4-32F3-158C-0CD7-6A6411234A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0" name="Graphic 319">
                <a:extLst>
                  <a:ext uri="{FF2B5EF4-FFF2-40B4-BE49-F238E27FC236}">
                    <a16:creationId xmlns:a16="http://schemas.microsoft.com/office/drawing/2014/main" id="{C7EAEEAD-72C9-A8FC-D24D-D170762FF0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1" name="Graphic 320">
                <a:extLst>
                  <a:ext uri="{FF2B5EF4-FFF2-40B4-BE49-F238E27FC236}">
                    <a16:creationId xmlns:a16="http://schemas.microsoft.com/office/drawing/2014/main" id="{3102011E-2A70-6600-478C-1664CBE457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2" name="Graphic 321">
                <a:extLst>
                  <a:ext uri="{FF2B5EF4-FFF2-40B4-BE49-F238E27FC236}">
                    <a16:creationId xmlns:a16="http://schemas.microsoft.com/office/drawing/2014/main" id="{AD9D7551-F9C2-5C11-DF0C-76B90B0519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3" name="Graphic 322">
                <a:extLst>
                  <a:ext uri="{FF2B5EF4-FFF2-40B4-BE49-F238E27FC236}">
                    <a16:creationId xmlns:a16="http://schemas.microsoft.com/office/drawing/2014/main" id="{38F572A6-49B6-2C03-8CB8-EA35DA99FC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4" name="Graphic 323">
                <a:extLst>
                  <a:ext uri="{FF2B5EF4-FFF2-40B4-BE49-F238E27FC236}">
                    <a16:creationId xmlns:a16="http://schemas.microsoft.com/office/drawing/2014/main" id="{CEA0E242-7C2B-64AA-FFC9-D78EB2B4F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5" name="Graphic 324">
                <a:extLst>
                  <a:ext uri="{FF2B5EF4-FFF2-40B4-BE49-F238E27FC236}">
                    <a16:creationId xmlns:a16="http://schemas.microsoft.com/office/drawing/2014/main" id="{A0606ABF-5446-3951-A66A-E69CCC638C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6" name="Graphic 325">
                <a:extLst>
                  <a:ext uri="{FF2B5EF4-FFF2-40B4-BE49-F238E27FC236}">
                    <a16:creationId xmlns:a16="http://schemas.microsoft.com/office/drawing/2014/main" id="{4ABBFF9E-C099-EFB7-459B-7C4985A431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7" name="Graphic 326">
                <a:extLst>
                  <a:ext uri="{FF2B5EF4-FFF2-40B4-BE49-F238E27FC236}">
                    <a16:creationId xmlns:a16="http://schemas.microsoft.com/office/drawing/2014/main" id="{CB47DCB6-7427-09FC-3EDF-478C37163D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9264EB08-08B1-4A1F-112F-3694949D10BE}"/>
                </a:ext>
              </a:extLst>
            </p:cNvPr>
            <p:cNvGrpSpPr/>
            <p:nvPr userDrawn="1"/>
          </p:nvGrpSpPr>
          <p:grpSpPr>
            <a:xfrm>
              <a:off x="8116230" y="6602701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29" name="Graphic 328">
                <a:extLst>
                  <a:ext uri="{FF2B5EF4-FFF2-40B4-BE49-F238E27FC236}">
                    <a16:creationId xmlns:a16="http://schemas.microsoft.com/office/drawing/2014/main" id="{2A58EB21-F8FF-7579-0648-5E67AFD6C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0" name="Graphic 329">
                <a:extLst>
                  <a:ext uri="{FF2B5EF4-FFF2-40B4-BE49-F238E27FC236}">
                    <a16:creationId xmlns:a16="http://schemas.microsoft.com/office/drawing/2014/main" id="{C2957ECB-F06C-69AF-B3B0-EB2695911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1" name="Graphic 330">
                <a:extLst>
                  <a:ext uri="{FF2B5EF4-FFF2-40B4-BE49-F238E27FC236}">
                    <a16:creationId xmlns:a16="http://schemas.microsoft.com/office/drawing/2014/main" id="{D08CF712-5D84-6FB0-4229-2CFF3680B4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2" name="Graphic 331">
                <a:extLst>
                  <a:ext uri="{FF2B5EF4-FFF2-40B4-BE49-F238E27FC236}">
                    <a16:creationId xmlns:a16="http://schemas.microsoft.com/office/drawing/2014/main" id="{F3C2DB83-6E9D-8C9E-E8A5-85855D4BC1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3" name="Graphic 332">
                <a:extLst>
                  <a:ext uri="{FF2B5EF4-FFF2-40B4-BE49-F238E27FC236}">
                    <a16:creationId xmlns:a16="http://schemas.microsoft.com/office/drawing/2014/main" id="{BD54EDAC-48B4-E764-8A27-8520B7311F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4" name="Graphic 333">
                <a:extLst>
                  <a:ext uri="{FF2B5EF4-FFF2-40B4-BE49-F238E27FC236}">
                    <a16:creationId xmlns:a16="http://schemas.microsoft.com/office/drawing/2014/main" id="{402B0843-D677-2ED6-2B6D-0191792728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5" name="Graphic 334">
                <a:extLst>
                  <a:ext uri="{FF2B5EF4-FFF2-40B4-BE49-F238E27FC236}">
                    <a16:creationId xmlns:a16="http://schemas.microsoft.com/office/drawing/2014/main" id="{5B0750D3-712B-CEE1-B498-876B1C76F8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6" name="Graphic 335">
                <a:extLst>
                  <a:ext uri="{FF2B5EF4-FFF2-40B4-BE49-F238E27FC236}">
                    <a16:creationId xmlns:a16="http://schemas.microsoft.com/office/drawing/2014/main" id="{2FBCBE0E-BF7E-65B3-DA5B-B30346F37D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7" name="Graphic 336">
                <a:extLst>
                  <a:ext uri="{FF2B5EF4-FFF2-40B4-BE49-F238E27FC236}">
                    <a16:creationId xmlns:a16="http://schemas.microsoft.com/office/drawing/2014/main" id="{2231598E-7977-78A9-7A37-4E88B50520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8" name="Graphic 337">
                <a:extLst>
                  <a:ext uri="{FF2B5EF4-FFF2-40B4-BE49-F238E27FC236}">
                    <a16:creationId xmlns:a16="http://schemas.microsoft.com/office/drawing/2014/main" id="{EDA5CB6A-A4E0-3BCB-0EE6-D531C3D674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9" name="Graphic 338">
                <a:extLst>
                  <a:ext uri="{FF2B5EF4-FFF2-40B4-BE49-F238E27FC236}">
                    <a16:creationId xmlns:a16="http://schemas.microsoft.com/office/drawing/2014/main" id="{0F27DEE2-410F-D1DA-BDB3-0B3FCA814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0" name="Graphic 339">
                <a:extLst>
                  <a:ext uri="{FF2B5EF4-FFF2-40B4-BE49-F238E27FC236}">
                    <a16:creationId xmlns:a16="http://schemas.microsoft.com/office/drawing/2014/main" id="{D298AF01-66F3-0CAE-6BBF-2EF7469A07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1" name="Graphic 340">
                <a:extLst>
                  <a:ext uri="{FF2B5EF4-FFF2-40B4-BE49-F238E27FC236}">
                    <a16:creationId xmlns:a16="http://schemas.microsoft.com/office/drawing/2014/main" id="{9358EA47-07BC-FDA2-1D2F-B267D13D66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2" name="Graphic 341">
                <a:extLst>
                  <a:ext uri="{FF2B5EF4-FFF2-40B4-BE49-F238E27FC236}">
                    <a16:creationId xmlns:a16="http://schemas.microsoft.com/office/drawing/2014/main" id="{EE0BE182-77CC-EBAD-097D-6D3A9CE5C9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3" name="Graphic 342">
                <a:extLst>
                  <a:ext uri="{FF2B5EF4-FFF2-40B4-BE49-F238E27FC236}">
                    <a16:creationId xmlns:a16="http://schemas.microsoft.com/office/drawing/2014/main" id="{0BF3CF89-5124-D5DA-E8F5-CE07A48203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7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11D3A914-4DFC-FDE3-1650-8D52787A2E85}"/>
              </a:ext>
            </a:extLst>
          </p:cNvPr>
          <p:cNvGrpSpPr/>
          <p:nvPr userDrawn="1"/>
        </p:nvGrpSpPr>
        <p:grpSpPr>
          <a:xfrm>
            <a:off x="8116230" y="33442"/>
            <a:ext cx="4011604" cy="6778204"/>
            <a:chOff x="8116230" y="71542"/>
            <a:chExt cx="4011604" cy="6778204"/>
          </a:xfrm>
          <a:solidFill>
            <a:srgbClr val="FFFFFF">
              <a:alpha val="10000"/>
            </a:srgb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8981B1-2E37-A9DF-8E5A-F4C96F365136}"/>
                </a:ext>
              </a:extLst>
            </p:cNvPr>
            <p:cNvGrpSpPr/>
            <p:nvPr userDrawn="1"/>
          </p:nvGrpSpPr>
          <p:grpSpPr>
            <a:xfrm>
              <a:off x="8116249" y="7154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475FA169-17CA-0178-EAD8-C50C43FFB9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BAB6AA9-F26D-C29F-053D-A5126476EB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E5E2227-08DA-5C31-E551-377A48ADAF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CB75150-5326-B374-F706-CE0C686B08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4DAE4136-F426-D9C9-DBA2-C37E9B75FD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6C743B1-9FA1-D880-F82D-BD773E2AD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40EF8E2-F8ED-DAAF-423E-1D68182528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067FEDE1-4F32-AD64-42A2-D2FD9AAE4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3B47FC6-A0CD-89F1-1573-8443869E9F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58F4FB5-778A-FA9F-A859-8B456B82E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A6C5AFA7-D2AE-10F2-8207-1BCE550820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F0301A7-64EF-A6D7-78A7-3F759CB7BA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5F627162-29AE-151E-A13D-CCF291DC1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6AD000E1-E61C-A4AE-577A-38ACCE7B70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71BEC24D-261A-E940-D3A6-29070A48F2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5839F8-F685-9EF1-F0D7-6D3267B2310B}"/>
                </a:ext>
              </a:extLst>
            </p:cNvPr>
            <p:cNvGrpSpPr/>
            <p:nvPr userDrawn="1"/>
          </p:nvGrpSpPr>
          <p:grpSpPr>
            <a:xfrm>
              <a:off x="8116249" y="39810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D99B6C8F-CDE6-BAD4-1561-32442A4AD7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7BABEC4-B068-547C-4E3B-039A1EFE4D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BF8F9DE-FDE0-3575-C913-5B4B382DC5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2C72EA44-AFE1-37CF-C4DB-CA4C70E394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FB093E6-84C5-496A-1F7D-1D9461E24B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5F20778-9837-75EF-8EAE-BE85DCA2D2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B38EB19B-7E26-EF29-89D7-87AD0ED457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830EEBB8-1CEC-1776-C2AB-6790E0E8C7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098D118A-1932-D06F-A407-CADD57C3EF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9408C8FD-112D-021C-68CC-C8150EBD22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3ACEEB7-5932-69C7-4304-6E587FBF7F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ACE5446-061A-EFC9-F9A4-2DEAA1B2E9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570BBE17-988B-E90F-E99D-85B066B0D8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713134C-CAA9-8F82-22B3-1F3793AEA1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3DEE8FA8-33E0-AFD3-1306-3D207F7433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965F9CC-E1D6-5E9A-FC76-4D1E8AA7DD71}"/>
                </a:ext>
              </a:extLst>
            </p:cNvPr>
            <p:cNvGrpSpPr/>
            <p:nvPr userDrawn="1"/>
          </p:nvGrpSpPr>
          <p:grpSpPr>
            <a:xfrm>
              <a:off x="8116248" y="72465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0D66996-6650-C93C-FE87-7666E50276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696CF37-2C3A-71FD-3D2A-C14F311D97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9092727-85D0-1F27-5568-D10DA5E6B5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AC4657CA-C38C-61B7-B279-600ECBE6BF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0E7C329-417B-2F2D-584C-6FC8A6F3BA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21141DC-DE4B-257E-47DC-BBCC270E94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C21B878C-9689-EF54-EF10-312947499E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6980FAAF-6DB3-B5AD-FF90-5592A2E7A1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E0F2FEF9-8F2A-527C-0360-4EDC78245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9E778167-79FD-354F-2744-3EB0F34E4D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A7F4C6FD-532B-23CE-4A9F-2155E41DE6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5A7C31FE-E897-0BDF-49A9-3EDC3D17B7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AC0B4E97-2AAE-2605-C0E8-B87D4A6E60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F2186517-7A3F-EF41-1B60-6FDD0BF2CF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B62D5B6-9733-B22B-B250-96A21AC8C5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81B357-4E73-8156-7548-A07F2B8BBABD}"/>
                </a:ext>
              </a:extLst>
            </p:cNvPr>
            <p:cNvGrpSpPr/>
            <p:nvPr userDrawn="1"/>
          </p:nvGrpSpPr>
          <p:grpSpPr>
            <a:xfrm>
              <a:off x="8116247" y="105121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80175DFB-4C69-6566-8F1E-2E8ACF31AF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88A96754-AB99-B74B-2755-21001AC286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7C0CDB62-26B6-961C-1AFA-2915C8A125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283BF31B-5000-76FE-4CD2-26CAD1CED7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6AF9359F-5225-329C-961D-C7F3DD15EF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E8E974DB-A57D-ECA4-97C3-D872B6761A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4BFABD94-70D8-81B9-7656-BE3FF8A7AF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4AA66A06-B477-3D45-7419-C87C335778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BD270A9B-644C-5A69-0C13-F5C1417CAD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A508F204-10F5-B3E0-C5F8-389CAA25C2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2C1EE384-2442-2081-1F96-C2A01D3BF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D55DCA93-000A-20D8-23BF-00BEAC258A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3BEDA48D-6A19-798F-D91D-1E85B3688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68B93489-53CF-01CF-A46C-7091101B0B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51199241-4AF0-0558-9088-B11C540719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9D6AFC4-CCAE-0171-13D9-1705C0DEB125}"/>
                </a:ext>
              </a:extLst>
            </p:cNvPr>
            <p:cNvGrpSpPr/>
            <p:nvPr userDrawn="1"/>
          </p:nvGrpSpPr>
          <p:grpSpPr>
            <a:xfrm>
              <a:off x="8116246" y="137777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AB767019-CE82-30DA-5C64-AA60DFFB5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D3EA5DB5-8FC5-99A8-33C7-9023D5DB1A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E878BD5-96EB-CB8A-0E5C-07DB79A07A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980CBB7C-020A-F848-449D-F12664075C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1F878828-2891-4512-D5AD-6B9FDB87DA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16E3999-6BBD-97E8-F408-5FC7A68C98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CD6D48B6-DB96-0BC1-9F71-FF725BE78F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FDADF425-5547-34C2-4DB0-DC29C10CFF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B52935C6-440C-4BE9-87A0-AC1A06FD9C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707CB737-A6D3-637B-FD64-0E721DC875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B4A4633F-F8B5-99CC-A07B-1577EE98D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A5A5FB56-105B-8CA9-807A-5255D1E99A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B5F868E4-93BB-1397-8751-54E5E0EC8F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415417D6-7A23-F1D1-3AF6-92D30D21E7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1F939BB7-A0E1-4063-BE83-D2703CF7D0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2B9D1C0-CA09-4D38-D900-F0C64BE54C4F}"/>
                </a:ext>
              </a:extLst>
            </p:cNvPr>
            <p:cNvGrpSpPr/>
            <p:nvPr userDrawn="1"/>
          </p:nvGrpSpPr>
          <p:grpSpPr>
            <a:xfrm>
              <a:off x="8116245" y="170433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89" name="Graphic 88">
                <a:extLst>
                  <a:ext uri="{FF2B5EF4-FFF2-40B4-BE49-F238E27FC236}">
                    <a16:creationId xmlns:a16="http://schemas.microsoft.com/office/drawing/2014/main" id="{6CC2EAD5-3584-A464-47F0-5D087CADD6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0" name="Graphic 89">
                <a:extLst>
                  <a:ext uri="{FF2B5EF4-FFF2-40B4-BE49-F238E27FC236}">
                    <a16:creationId xmlns:a16="http://schemas.microsoft.com/office/drawing/2014/main" id="{C437E434-23D2-0AE5-CEF2-B5F1BA2D33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1" name="Graphic 90">
                <a:extLst>
                  <a:ext uri="{FF2B5EF4-FFF2-40B4-BE49-F238E27FC236}">
                    <a16:creationId xmlns:a16="http://schemas.microsoft.com/office/drawing/2014/main" id="{34A7E0EA-230A-3E49-E786-1BA2C5F69A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CCCCEBE7-4A92-1D27-9B38-5FBB1B334E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AE70268A-3A49-0968-6744-6F1B65F6DD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B1B0FCC4-FD9D-79FE-DBB1-266AEFDF46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7218CD11-1C68-24A9-A359-30ED49C282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6" name="Graphic 95">
                <a:extLst>
                  <a:ext uri="{FF2B5EF4-FFF2-40B4-BE49-F238E27FC236}">
                    <a16:creationId xmlns:a16="http://schemas.microsoft.com/office/drawing/2014/main" id="{617B868E-66FA-9AFE-8360-B574F84E3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D0F330B2-FBE6-AB5E-35D4-11A75B88AD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F379C47B-488F-0A7F-C27A-75638AFF06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9" name="Graphic 98">
                <a:extLst>
                  <a:ext uri="{FF2B5EF4-FFF2-40B4-BE49-F238E27FC236}">
                    <a16:creationId xmlns:a16="http://schemas.microsoft.com/office/drawing/2014/main" id="{BF7BB548-DD43-18F9-BE18-E6C43A173F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74449CDB-3552-C827-A816-313F348BA9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814122A5-7D0B-FEF3-C484-6D97664C92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700B06D0-0F3F-4DEE-06F2-71F74A8556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3" name="Graphic 102">
                <a:extLst>
                  <a:ext uri="{FF2B5EF4-FFF2-40B4-BE49-F238E27FC236}">
                    <a16:creationId xmlns:a16="http://schemas.microsoft.com/office/drawing/2014/main" id="{01FBDC84-EB5F-58B3-25A1-8A8AB635C1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13030E-C4DE-D593-5454-9B1F688CD6EE}"/>
                </a:ext>
              </a:extLst>
            </p:cNvPr>
            <p:cNvGrpSpPr/>
            <p:nvPr userDrawn="1"/>
          </p:nvGrpSpPr>
          <p:grpSpPr>
            <a:xfrm>
              <a:off x="8116244" y="203089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8A8D9BDB-F26F-0FD4-1074-97B296B81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AB38FC4E-4D32-F5C2-596E-FF50201B17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7" name="Graphic 106">
                <a:extLst>
                  <a:ext uri="{FF2B5EF4-FFF2-40B4-BE49-F238E27FC236}">
                    <a16:creationId xmlns:a16="http://schemas.microsoft.com/office/drawing/2014/main" id="{2EC55B74-C5E2-4936-C2A6-2D14DE7B99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D9F6E743-2AD0-B291-8A19-6BA738A46A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06C79B11-DDE6-D659-6E2B-81C8396171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F18CE6C8-0E79-3598-A092-0D9A4DF83E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962FDD42-307B-AB37-248A-3497C4C366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78DC6554-AB27-11C2-6A6A-B4551F4BD0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CA981878-D2C6-6CDB-F94C-EBD2596962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19C877A2-163D-BA85-401A-8527E507FF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5" name="Graphic 114">
                <a:extLst>
                  <a:ext uri="{FF2B5EF4-FFF2-40B4-BE49-F238E27FC236}">
                    <a16:creationId xmlns:a16="http://schemas.microsoft.com/office/drawing/2014/main" id="{53FC76EB-3307-3095-BC2B-0FA4BFE9BE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6" name="Graphic 115">
                <a:extLst>
                  <a:ext uri="{FF2B5EF4-FFF2-40B4-BE49-F238E27FC236}">
                    <a16:creationId xmlns:a16="http://schemas.microsoft.com/office/drawing/2014/main" id="{CF0EFD69-9F28-36B6-1329-B04180942C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048159B9-40BF-64C7-3D25-A17A2938E6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179CA86B-FE1B-8C62-B16E-D29D43C7B3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9" name="Graphic 118">
                <a:extLst>
                  <a:ext uri="{FF2B5EF4-FFF2-40B4-BE49-F238E27FC236}">
                    <a16:creationId xmlns:a16="http://schemas.microsoft.com/office/drawing/2014/main" id="{D02E06C9-2B77-1B23-59D4-D4851405A5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1B82773-F2A8-4A58-2578-67AB75DA519E}"/>
                </a:ext>
              </a:extLst>
            </p:cNvPr>
            <p:cNvGrpSpPr/>
            <p:nvPr userDrawn="1"/>
          </p:nvGrpSpPr>
          <p:grpSpPr>
            <a:xfrm>
              <a:off x="8116243" y="235744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DFCB28F4-3998-F2D4-24FC-DA61FBA90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CC3D8FDE-D890-898F-BBA1-2FE9C595A7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1FE7865-DB91-EC63-C39A-B88E4F5E76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4" name="Graphic 123">
                <a:extLst>
                  <a:ext uri="{FF2B5EF4-FFF2-40B4-BE49-F238E27FC236}">
                    <a16:creationId xmlns:a16="http://schemas.microsoft.com/office/drawing/2014/main" id="{034FE042-BB8C-72D0-DEC7-E633AAC9AC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0F71C1A7-A2B8-05B8-324F-0B4CD1B3D8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5DF6B723-3887-76A3-C13F-AFF04542AD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B9AD3699-936C-875D-243C-46F3412A7C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8" name="Graphic 127">
                <a:extLst>
                  <a:ext uri="{FF2B5EF4-FFF2-40B4-BE49-F238E27FC236}">
                    <a16:creationId xmlns:a16="http://schemas.microsoft.com/office/drawing/2014/main" id="{F2A6F948-AA13-E1AC-628F-ADC143E707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E9F464FE-6AC3-5718-FBAB-83FA573B6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0" name="Graphic 129">
                <a:extLst>
                  <a:ext uri="{FF2B5EF4-FFF2-40B4-BE49-F238E27FC236}">
                    <a16:creationId xmlns:a16="http://schemas.microsoft.com/office/drawing/2014/main" id="{74111845-6D01-6623-D84A-90D03EFA91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5970C6F2-92B5-457E-9C52-9F2DB272A1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9C7452CA-2DAA-36CF-1762-8568857AB6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5527FBA2-A7AA-ED38-11B0-C5903137FD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053F46F-4F20-5BB9-5BE9-7049D1E534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5" name="Graphic 134">
                <a:extLst>
                  <a:ext uri="{FF2B5EF4-FFF2-40B4-BE49-F238E27FC236}">
                    <a16:creationId xmlns:a16="http://schemas.microsoft.com/office/drawing/2014/main" id="{83E83BC1-5648-331D-9FA7-E721757663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DFE09F2-270B-FDAC-5B0F-4651484E949D}"/>
                </a:ext>
              </a:extLst>
            </p:cNvPr>
            <p:cNvGrpSpPr/>
            <p:nvPr userDrawn="1"/>
          </p:nvGrpSpPr>
          <p:grpSpPr>
            <a:xfrm>
              <a:off x="8116242" y="268400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B0C6424D-B923-5FDD-01A6-D757F67EE7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3B11C8A3-B2F8-00DD-5B89-D9BA913495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9" name="Graphic 138">
                <a:extLst>
                  <a:ext uri="{FF2B5EF4-FFF2-40B4-BE49-F238E27FC236}">
                    <a16:creationId xmlns:a16="http://schemas.microsoft.com/office/drawing/2014/main" id="{D9B4F581-35FB-757F-D816-208040F6F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AAD3B858-428F-DC03-55EC-9AEDD5781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1" name="Graphic 140">
                <a:extLst>
                  <a:ext uri="{FF2B5EF4-FFF2-40B4-BE49-F238E27FC236}">
                    <a16:creationId xmlns:a16="http://schemas.microsoft.com/office/drawing/2014/main" id="{314302F5-01D1-C270-9840-C812FB0168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2" name="Graphic 141">
                <a:extLst>
                  <a:ext uri="{FF2B5EF4-FFF2-40B4-BE49-F238E27FC236}">
                    <a16:creationId xmlns:a16="http://schemas.microsoft.com/office/drawing/2014/main" id="{0D5E19BB-5803-7348-C33F-D3F9AAC501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3DE6487F-4019-6347-8F1F-6D9500B58E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75EBD02D-C646-EDB0-FC0E-312F66494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8576C754-D541-C4FE-F905-36D19412AA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id="{A2DED089-6587-F0BE-542F-C7187B81FD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7" name="Graphic 146">
                <a:extLst>
                  <a:ext uri="{FF2B5EF4-FFF2-40B4-BE49-F238E27FC236}">
                    <a16:creationId xmlns:a16="http://schemas.microsoft.com/office/drawing/2014/main" id="{BB087771-F502-D18C-AF08-D270EBB59E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8" name="Graphic 147">
                <a:extLst>
                  <a:ext uri="{FF2B5EF4-FFF2-40B4-BE49-F238E27FC236}">
                    <a16:creationId xmlns:a16="http://schemas.microsoft.com/office/drawing/2014/main" id="{31215A97-99DD-B8F1-B291-B335C9EE32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ABCD290E-4C46-24EA-36AD-2A1B617A41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8E852C24-8127-BA63-F6ED-C8B35B5D66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A6A10F7C-BF48-1FBE-937C-9DA99B581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37FD9D0-FB5C-F88E-BD90-52AB8794DC99}"/>
                </a:ext>
              </a:extLst>
            </p:cNvPr>
            <p:cNvGrpSpPr/>
            <p:nvPr userDrawn="1"/>
          </p:nvGrpSpPr>
          <p:grpSpPr>
            <a:xfrm>
              <a:off x="8116241" y="301056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53" name="Graphic 152">
                <a:extLst>
                  <a:ext uri="{FF2B5EF4-FFF2-40B4-BE49-F238E27FC236}">
                    <a16:creationId xmlns:a16="http://schemas.microsoft.com/office/drawing/2014/main" id="{D90C4BD1-D5DA-B65B-961B-A02F9A526B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4" name="Graphic 153">
                <a:extLst>
                  <a:ext uri="{FF2B5EF4-FFF2-40B4-BE49-F238E27FC236}">
                    <a16:creationId xmlns:a16="http://schemas.microsoft.com/office/drawing/2014/main" id="{479FC609-5F4E-389D-3911-9ACD2CD7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5" name="Graphic 154">
                <a:extLst>
                  <a:ext uri="{FF2B5EF4-FFF2-40B4-BE49-F238E27FC236}">
                    <a16:creationId xmlns:a16="http://schemas.microsoft.com/office/drawing/2014/main" id="{9AC2069B-3303-8B89-8DA8-92754BB386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58EAFBEC-415A-6764-E6AE-0884B8FACE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7" name="Graphic 156">
                <a:extLst>
                  <a:ext uri="{FF2B5EF4-FFF2-40B4-BE49-F238E27FC236}">
                    <a16:creationId xmlns:a16="http://schemas.microsoft.com/office/drawing/2014/main" id="{938F40BC-0003-77CD-361F-F2E97DCD12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8" name="Graphic 157">
                <a:extLst>
                  <a:ext uri="{FF2B5EF4-FFF2-40B4-BE49-F238E27FC236}">
                    <a16:creationId xmlns:a16="http://schemas.microsoft.com/office/drawing/2014/main" id="{B4B02160-19C9-DE3C-B095-9399400EA2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9" name="Graphic 158">
                <a:extLst>
                  <a:ext uri="{FF2B5EF4-FFF2-40B4-BE49-F238E27FC236}">
                    <a16:creationId xmlns:a16="http://schemas.microsoft.com/office/drawing/2014/main" id="{D7751011-94A6-C114-0AF7-6D4CDB0716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EB50877E-43B4-B0D9-48DC-730741E31D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BBD33CC5-1FF9-7EE8-BC46-CB3687861D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2" name="Graphic 161">
                <a:extLst>
                  <a:ext uri="{FF2B5EF4-FFF2-40B4-BE49-F238E27FC236}">
                    <a16:creationId xmlns:a16="http://schemas.microsoft.com/office/drawing/2014/main" id="{708C4371-6912-A411-AB69-D14BE79A43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3" name="Graphic 162">
                <a:extLst>
                  <a:ext uri="{FF2B5EF4-FFF2-40B4-BE49-F238E27FC236}">
                    <a16:creationId xmlns:a16="http://schemas.microsoft.com/office/drawing/2014/main" id="{6847C35E-989B-C124-BBD5-2846A1930A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9BC0106F-DECA-4001-7C18-1D77DD742A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5" name="Graphic 164">
                <a:extLst>
                  <a:ext uri="{FF2B5EF4-FFF2-40B4-BE49-F238E27FC236}">
                    <a16:creationId xmlns:a16="http://schemas.microsoft.com/office/drawing/2014/main" id="{C3D59A94-A7CA-D5E0-1DE8-ADFF53C6B5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6" name="Graphic 165">
                <a:extLst>
                  <a:ext uri="{FF2B5EF4-FFF2-40B4-BE49-F238E27FC236}">
                    <a16:creationId xmlns:a16="http://schemas.microsoft.com/office/drawing/2014/main" id="{3C926DB3-E1A1-A6A7-EE93-69CA529B08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7" name="Graphic 166">
                <a:extLst>
                  <a:ext uri="{FF2B5EF4-FFF2-40B4-BE49-F238E27FC236}">
                    <a16:creationId xmlns:a16="http://schemas.microsoft.com/office/drawing/2014/main" id="{BCF897C5-8A89-9550-9A0C-918F3616A7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9E6D3CC-35B9-8296-9513-6F2D0FD951B4}"/>
                </a:ext>
              </a:extLst>
            </p:cNvPr>
            <p:cNvGrpSpPr/>
            <p:nvPr userDrawn="1"/>
          </p:nvGrpSpPr>
          <p:grpSpPr>
            <a:xfrm>
              <a:off x="8116240" y="333712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8078A3C1-3485-73BA-9A75-DABD87D7BE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0" name="Graphic 169">
                <a:extLst>
                  <a:ext uri="{FF2B5EF4-FFF2-40B4-BE49-F238E27FC236}">
                    <a16:creationId xmlns:a16="http://schemas.microsoft.com/office/drawing/2014/main" id="{A366CCED-901F-618D-FA10-13E045D7F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51B50A3F-9381-87AD-E2AE-FA5588A5EE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2435A21E-EF85-B7E4-9D99-71979843EC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3" name="Graphic 172">
                <a:extLst>
                  <a:ext uri="{FF2B5EF4-FFF2-40B4-BE49-F238E27FC236}">
                    <a16:creationId xmlns:a16="http://schemas.microsoft.com/office/drawing/2014/main" id="{639FDA7B-AE74-3119-F81F-18CC806096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4" name="Graphic 173">
                <a:extLst>
                  <a:ext uri="{FF2B5EF4-FFF2-40B4-BE49-F238E27FC236}">
                    <a16:creationId xmlns:a16="http://schemas.microsoft.com/office/drawing/2014/main" id="{41AF763D-35E6-BB8D-7816-8A28F534B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5" name="Graphic 174">
                <a:extLst>
                  <a:ext uri="{FF2B5EF4-FFF2-40B4-BE49-F238E27FC236}">
                    <a16:creationId xmlns:a16="http://schemas.microsoft.com/office/drawing/2014/main" id="{DA7828BA-AF91-77EF-0A25-CE6C17A21C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6" name="Graphic 175">
                <a:extLst>
                  <a:ext uri="{FF2B5EF4-FFF2-40B4-BE49-F238E27FC236}">
                    <a16:creationId xmlns:a16="http://schemas.microsoft.com/office/drawing/2014/main" id="{31062621-840D-70E3-B60C-F60C02584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7" name="Graphic 176">
                <a:extLst>
                  <a:ext uri="{FF2B5EF4-FFF2-40B4-BE49-F238E27FC236}">
                    <a16:creationId xmlns:a16="http://schemas.microsoft.com/office/drawing/2014/main" id="{D931B853-B886-BFE8-6D33-E31B14292D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8" name="Graphic 177">
                <a:extLst>
                  <a:ext uri="{FF2B5EF4-FFF2-40B4-BE49-F238E27FC236}">
                    <a16:creationId xmlns:a16="http://schemas.microsoft.com/office/drawing/2014/main" id="{22A84E92-9951-9389-2762-BD5D15492E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9" name="Graphic 178">
                <a:extLst>
                  <a:ext uri="{FF2B5EF4-FFF2-40B4-BE49-F238E27FC236}">
                    <a16:creationId xmlns:a16="http://schemas.microsoft.com/office/drawing/2014/main" id="{19BF5935-4A6D-CACB-6D01-9FAB4BC4CA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543F0A6F-89C5-DF4F-0D15-D18AE6C6B0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1" name="Graphic 180">
                <a:extLst>
                  <a:ext uri="{FF2B5EF4-FFF2-40B4-BE49-F238E27FC236}">
                    <a16:creationId xmlns:a16="http://schemas.microsoft.com/office/drawing/2014/main" id="{080B023A-7480-B643-B887-C4207AB364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2" name="Graphic 181">
                <a:extLst>
                  <a:ext uri="{FF2B5EF4-FFF2-40B4-BE49-F238E27FC236}">
                    <a16:creationId xmlns:a16="http://schemas.microsoft.com/office/drawing/2014/main" id="{EFDB4461-1905-A86B-ACF4-BCC92B58FA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3" name="Graphic 182">
                <a:extLst>
                  <a:ext uri="{FF2B5EF4-FFF2-40B4-BE49-F238E27FC236}">
                    <a16:creationId xmlns:a16="http://schemas.microsoft.com/office/drawing/2014/main" id="{6A10063F-ADEC-C9F1-7188-E0A91DAF9F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8BDBAD5-B6BA-7C92-20C1-579F68D14512}"/>
                </a:ext>
              </a:extLst>
            </p:cNvPr>
            <p:cNvGrpSpPr/>
            <p:nvPr userDrawn="1"/>
          </p:nvGrpSpPr>
          <p:grpSpPr>
            <a:xfrm>
              <a:off x="8116239" y="366368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85" name="Graphic 184">
                <a:extLst>
                  <a:ext uri="{FF2B5EF4-FFF2-40B4-BE49-F238E27FC236}">
                    <a16:creationId xmlns:a16="http://schemas.microsoft.com/office/drawing/2014/main" id="{7964506A-9A44-8A60-4AF8-7C7C25E19B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B7A961DE-4B65-8E86-F205-0CE871148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7" name="Graphic 186">
                <a:extLst>
                  <a:ext uri="{FF2B5EF4-FFF2-40B4-BE49-F238E27FC236}">
                    <a16:creationId xmlns:a16="http://schemas.microsoft.com/office/drawing/2014/main" id="{8E2E7DC1-F762-49FC-61C3-619B06984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8" name="Graphic 187">
                <a:extLst>
                  <a:ext uri="{FF2B5EF4-FFF2-40B4-BE49-F238E27FC236}">
                    <a16:creationId xmlns:a16="http://schemas.microsoft.com/office/drawing/2014/main" id="{174FE9AA-958F-63BE-E060-96B679F279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9" name="Graphic 188">
                <a:extLst>
                  <a:ext uri="{FF2B5EF4-FFF2-40B4-BE49-F238E27FC236}">
                    <a16:creationId xmlns:a16="http://schemas.microsoft.com/office/drawing/2014/main" id="{1E8641C4-B1B4-6094-7FE0-DC2F573AC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0" name="Graphic 189">
                <a:extLst>
                  <a:ext uri="{FF2B5EF4-FFF2-40B4-BE49-F238E27FC236}">
                    <a16:creationId xmlns:a16="http://schemas.microsoft.com/office/drawing/2014/main" id="{8A258D77-2CAB-995B-C56D-E50B983D20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1" name="Graphic 190">
                <a:extLst>
                  <a:ext uri="{FF2B5EF4-FFF2-40B4-BE49-F238E27FC236}">
                    <a16:creationId xmlns:a16="http://schemas.microsoft.com/office/drawing/2014/main" id="{9D8CD7C2-25FC-9899-B8B5-8047FF4BDA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2" name="Graphic 191">
                <a:extLst>
                  <a:ext uri="{FF2B5EF4-FFF2-40B4-BE49-F238E27FC236}">
                    <a16:creationId xmlns:a16="http://schemas.microsoft.com/office/drawing/2014/main" id="{550A6B42-7448-CCFD-3E70-7772D23AF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3" name="Graphic 192">
                <a:extLst>
                  <a:ext uri="{FF2B5EF4-FFF2-40B4-BE49-F238E27FC236}">
                    <a16:creationId xmlns:a16="http://schemas.microsoft.com/office/drawing/2014/main" id="{08209F3D-4922-8A91-7B1A-FA1AB78B5A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B6889B04-1399-F12A-BDBC-8CD7B82AB9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5" name="Graphic 194">
                <a:extLst>
                  <a:ext uri="{FF2B5EF4-FFF2-40B4-BE49-F238E27FC236}">
                    <a16:creationId xmlns:a16="http://schemas.microsoft.com/office/drawing/2014/main" id="{99F552CC-B3EA-E76B-924A-73F9194122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41E61C11-0B98-F5CB-340C-891F86C73B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7" name="Graphic 196">
                <a:extLst>
                  <a:ext uri="{FF2B5EF4-FFF2-40B4-BE49-F238E27FC236}">
                    <a16:creationId xmlns:a16="http://schemas.microsoft.com/office/drawing/2014/main" id="{29D8E834-1364-5589-8F8E-30AFDACA0C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8" name="Graphic 197">
                <a:extLst>
                  <a:ext uri="{FF2B5EF4-FFF2-40B4-BE49-F238E27FC236}">
                    <a16:creationId xmlns:a16="http://schemas.microsoft.com/office/drawing/2014/main" id="{9960E2C3-5F22-C20A-88A9-D913E9193C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9" name="Graphic 198">
                <a:extLst>
                  <a:ext uri="{FF2B5EF4-FFF2-40B4-BE49-F238E27FC236}">
                    <a16:creationId xmlns:a16="http://schemas.microsoft.com/office/drawing/2014/main" id="{681E592D-68FC-5A81-EFD4-172D079C63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E322247-7E6E-4821-2BBD-4C902A444348}"/>
                </a:ext>
              </a:extLst>
            </p:cNvPr>
            <p:cNvGrpSpPr/>
            <p:nvPr userDrawn="1"/>
          </p:nvGrpSpPr>
          <p:grpSpPr>
            <a:xfrm>
              <a:off x="8116238" y="399023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01" name="Graphic 200">
                <a:extLst>
                  <a:ext uri="{FF2B5EF4-FFF2-40B4-BE49-F238E27FC236}">
                    <a16:creationId xmlns:a16="http://schemas.microsoft.com/office/drawing/2014/main" id="{0988D191-BB3D-84C7-A1E8-CC07659EB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2" name="Graphic 201">
                <a:extLst>
                  <a:ext uri="{FF2B5EF4-FFF2-40B4-BE49-F238E27FC236}">
                    <a16:creationId xmlns:a16="http://schemas.microsoft.com/office/drawing/2014/main" id="{6BD6DDA6-CE23-8E44-64FE-7729D025F6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3" name="Graphic 202">
                <a:extLst>
                  <a:ext uri="{FF2B5EF4-FFF2-40B4-BE49-F238E27FC236}">
                    <a16:creationId xmlns:a16="http://schemas.microsoft.com/office/drawing/2014/main" id="{4D5D1188-4877-364E-F11C-C90E2FC658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4" name="Graphic 203">
                <a:extLst>
                  <a:ext uri="{FF2B5EF4-FFF2-40B4-BE49-F238E27FC236}">
                    <a16:creationId xmlns:a16="http://schemas.microsoft.com/office/drawing/2014/main" id="{FDD12188-232C-53EC-7647-1182E5036E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5" name="Graphic 204">
                <a:extLst>
                  <a:ext uri="{FF2B5EF4-FFF2-40B4-BE49-F238E27FC236}">
                    <a16:creationId xmlns:a16="http://schemas.microsoft.com/office/drawing/2014/main" id="{708C1365-478E-BC53-21B9-8B2FD7A8C8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6" name="Graphic 205">
                <a:extLst>
                  <a:ext uri="{FF2B5EF4-FFF2-40B4-BE49-F238E27FC236}">
                    <a16:creationId xmlns:a16="http://schemas.microsoft.com/office/drawing/2014/main" id="{74F563EE-CD4D-0B27-7AB3-56B54791CA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7" name="Graphic 206">
                <a:extLst>
                  <a:ext uri="{FF2B5EF4-FFF2-40B4-BE49-F238E27FC236}">
                    <a16:creationId xmlns:a16="http://schemas.microsoft.com/office/drawing/2014/main" id="{3FFD5678-FDBC-B99D-B101-7C6810F1AD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8" name="Graphic 207">
                <a:extLst>
                  <a:ext uri="{FF2B5EF4-FFF2-40B4-BE49-F238E27FC236}">
                    <a16:creationId xmlns:a16="http://schemas.microsoft.com/office/drawing/2014/main" id="{CD0C1120-DD1A-3514-2022-D08257B022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9" name="Graphic 208">
                <a:extLst>
                  <a:ext uri="{FF2B5EF4-FFF2-40B4-BE49-F238E27FC236}">
                    <a16:creationId xmlns:a16="http://schemas.microsoft.com/office/drawing/2014/main" id="{30E83032-3142-DC26-8156-2E18863E9B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B99C13A7-1221-EBC6-206C-A742EB1F6F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1" name="Graphic 210">
                <a:extLst>
                  <a:ext uri="{FF2B5EF4-FFF2-40B4-BE49-F238E27FC236}">
                    <a16:creationId xmlns:a16="http://schemas.microsoft.com/office/drawing/2014/main" id="{CAD144B4-DAA4-321B-A685-7383E5C5E55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2" name="Graphic 211">
                <a:extLst>
                  <a:ext uri="{FF2B5EF4-FFF2-40B4-BE49-F238E27FC236}">
                    <a16:creationId xmlns:a16="http://schemas.microsoft.com/office/drawing/2014/main" id="{1315F8E8-943B-0B0D-3569-D08FF139E8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6DF87DD6-8DD7-0581-8CB7-E9C4E7F359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4" name="Graphic 213">
                <a:extLst>
                  <a:ext uri="{FF2B5EF4-FFF2-40B4-BE49-F238E27FC236}">
                    <a16:creationId xmlns:a16="http://schemas.microsoft.com/office/drawing/2014/main" id="{8503DF1B-488A-FEA4-953D-A21A3EB142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5" name="Graphic 214">
                <a:extLst>
                  <a:ext uri="{FF2B5EF4-FFF2-40B4-BE49-F238E27FC236}">
                    <a16:creationId xmlns:a16="http://schemas.microsoft.com/office/drawing/2014/main" id="{CFCE4454-94EB-66F7-1F26-9C620CA4E7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9E05BC7-5AB0-18C8-84D1-9EF19EA71802}"/>
                </a:ext>
              </a:extLst>
            </p:cNvPr>
            <p:cNvGrpSpPr/>
            <p:nvPr userDrawn="1"/>
          </p:nvGrpSpPr>
          <p:grpSpPr>
            <a:xfrm>
              <a:off x="8116237" y="431679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17" name="Graphic 216">
                <a:extLst>
                  <a:ext uri="{FF2B5EF4-FFF2-40B4-BE49-F238E27FC236}">
                    <a16:creationId xmlns:a16="http://schemas.microsoft.com/office/drawing/2014/main" id="{FC603379-89F6-04CE-00BF-490B9FCA59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8" name="Graphic 217">
                <a:extLst>
                  <a:ext uri="{FF2B5EF4-FFF2-40B4-BE49-F238E27FC236}">
                    <a16:creationId xmlns:a16="http://schemas.microsoft.com/office/drawing/2014/main" id="{ECF1B723-0C60-8513-056D-804E076021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9" name="Graphic 218">
                <a:extLst>
                  <a:ext uri="{FF2B5EF4-FFF2-40B4-BE49-F238E27FC236}">
                    <a16:creationId xmlns:a16="http://schemas.microsoft.com/office/drawing/2014/main" id="{5C3AD4A0-2074-64A9-A53C-24A024D9D1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0" name="Graphic 219">
                <a:extLst>
                  <a:ext uri="{FF2B5EF4-FFF2-40B4-BE49-F238E27FC236}">
                    <a16:creationId xmlns:a16="http://schemas.microsoft.com/office/drawing/2014/main" id="{9AEA88D1-02AE-CD8D-7304-180A2F40A3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1" name="Graphic 220">
                <a:extLst>
                  <a:ext uri="{FF2B5EF4-FFF2-40B4-BE49-F238E27FC236}">
                    <a16:creationId xmlns:a16="http://schemas.microsoft.com/office/drawing/2014/main" id="{35F52AC4-0FDD-BB8C-D409-B69789B1E1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2" name="Graphic 221">
                <a:extLst>
                  <a:ext uri="{FF2B5EF4-FFF2-40B4-BE49-F238E27FC236}">
                    <a16:creationId xmlns:a16="http://schemas.microsoft.com/office/drawing/2014/main" id="{AFC1A3CA-FB5A-7D58-DA30-17909D3B0B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3" name="Graphic 222">
                <a:extLst>
                  <a:ext uri="{FF2B5EF4-FFF2-40B4-BE49-F238E27FC236}">
                    <a16:creationId xmlns:a16="http://schemas.microsoft.com/office/drawing/2014/main" id="{E7483841-A25F-8F9B-7932-C956D5A629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4" name="Graphic 223">
                <a:extLst>
                  <a:ext uri="{FF2B5EF4-FFF2-40B4-BE49-F238E27FC236}">
                    <a16:creationId xmlns:a16="http://schemas.microsoft.com/office/drawing/2014/main" id="{2E247547-0873-804E-7640-1FC59F245F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5" name="Graphic 224">
                <a:extLst>
                  <a:ext uri="{FF2B5EF4-FFF2-40B4-BE49-F238E27FC236}">
                    <a16:creationId xmlns:a16="http://schemas.microsoft.com/office/drawing/2014/main" id="{B5C39020-7AE4-92A5-3701-6944364975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6" name="Graphic 225">
                <a:extLst>
                  <a:ext uri="{FF2B5EF4-FFF2-40B4-BE49-F238E27FC236}">
                    <a16:creationId xmlns:a16="http://schemas.microsoft.com/office/drawing/2014/main" id="{47DC7D3D-4876-2E9B-7CE7-2ADE7355F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7" name="Graphic 226">
                <a:extLst>
                  <a:ext uri="{FF2B5EF4-FFF2-40B4-BE49-F238E27FC236}">
                    <a16:creationId xmlns:a16="http://schemas.microsoft.com/office/drawing/2014/main" id="{9E4BC962-77C0-0EF7-1FE7-D0C776A896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C8059E7E-081B-1B95-C76E-182A741772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9" name="Graphic 228">
                <a:extLst>
                  <a:ext uri="{FF2B5EF4-FFF2-40B4-BE49-F238E27FC236}">
                    <a16:creationId xmlns:a16="http://schemas.microsoft.com/office/drawing/2014/main" id="{F066FD6E-31EB-F09F-C362-CD8D837C30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0" name="Graphic 229">
                <a:extLst>
                  <a:ext uri="{FF2B5EF4-FFF2-40B4-BE49-F238E27FC236}">
                    <a16:creationId xmlns:a16="http://schemas.microsoft.com/office/drawing/2014/main" id="{0E3801C9-780B-73BF-BDCE-147F7E321C0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1" name="Graphic 230">
                <a:extLst>
                  <a:ext uri="{FF2B5EF4-FFF2-40B4-BE49-F238E27FC236}">
                    <a16:creationId xmlns:a16="http://schemas.microsoft.com/office/drawing/2014/main" id="{90716589-2A0B-22D2-A481-0103826015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29B5439-CF1F-DA39-CB4B-82242D6436C5}"/>
                </a:ext>
              </a:extLst>
            </p:cNvPr>
            <p:cNvGrpSpPr/>
            <p:nvPr userDrawn="1"/>
          </p:nvGrpSpPr>
          <p:grpSpPr>
            <a:xfrm>
              <a:off x="8116236" y="464335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33" name="Graphic 232">
                <a:extLst>
                  <a:ext uri="{FF2B5EF4-FFF2-40B4-BE49-F238E27FC236}">
                    <a16:creationId xmlns:a16="http://schemas.microsoft.com/office/drawing/2014/main" id="{420F5041-C8C0-F880-7B77-E7ECAC9AFD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4" name="Graphic 233">
                <a:extLst>
                  <a:ext uri="{FF2B5EF4-FFF2-40B4-BE49-F238E27FC236}">
                    <a16:creationId xmlns:a16="http://schemas.microsoft.com/office/drawing/2014/main" id="{7B9C0F5C-5663-98D3-CADB-729BF0043B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3BB695B1-EF5E-A1F9-B6D5-73A7BFA79D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2DA6BFE2-216D-F6F2-3342-58C3F73439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7" name="Graphic 236">
                <a:extLst>
                  <a:ext uri="{FF2B5EF4-FFF2-40B4-BE49-F238E27FC236}">
                    <a16:creationId xmlns:a16="http://schemas.microsoft.com/office/drawing/2014/main" id="{CF273F3A-634F-05FD-C3F6-21DB30B0CB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65AA658F-F957-25F3-5ED5-7F80501C27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23DB1523-5D7E-3047-CB5D-D0CF46BC4A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0" name="Graphic 239">
                <a:extLst>
                  <a:ext uri="{FF2B5EF4-FFF2-40B4-BE49-F238E27FC236}">
                    <a16:creationId xmlns:a16="http://schemas.microsoft.com/office/drawing/2014/main" id="{2BD42A31-6AC2-EDD9-DA48-EE023BBEC3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1" name="Graphic 240">
                <a:extLst>
                  <a:ext uri="{FF2B5EF4-FFF2-40B4-BE49-F238E27FC236}">
                    <a16:creationId xmlns:a16="http://schemas.microsoft.com/office/drawing/2014/main" id="{CD0E900F-E18A-8C38-F07D-F4561F3D8D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2" name="Graphic 241">
                <a:extLst>
                  <a:ext uri="{FF2B5EF4-FFF2-40B4-BE49-F238E27FC236}">
                    <a16:creationId xmlns:a16="http://schemas.microsoft.com/office/drawing/2014/main" id="{E03916A6-0589-CF11-2561-227863CEC3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3" name="Graphic 242">
                <a:extLst>
                  <a:ext uri="{FF2B5EF4-FFF2-40B4-BE49-F238E27FC236}">
                    <a16:creationId xmlns:a16="http://schemas.microsoft.com/office/drawing/2014/main" id="{4018D725-C1F3-A10D-F3B9-D70BB31CF8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4" name="Graphic 243">
                <a:extLst>
                  <a:ext uri="{FF2B5EF4-FFF2-40B4-BE49-F238E27FC236}">
                    <a16:creationId xmlns:a16="http://schemas.microsoft.com/office/drawing/2014/main" id="{453D3086-1C7A-51BE-D7FC-B745896DA1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5" name="Graphic 244">
                <a:extLst>
                  <a:ext uri="{FF2B5EF4-FFF2-40B4-BE49-F238E27FC236}">
                    <a16:creationId xmlns:a16="http://schemas.microsoft.com/office/drawing/2014/main" id="{E5BDEE2C-CE0B-F930-AFB5-F99C2D92F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6" name="Graphic 245">
                <a:extLst>
                  <a:ext uri="{FF2B5EF4-FFF2-40B4-BE49-F238E27FC236}">
                    <a16:creationId xmlns:a16="http://schemas.microsoft.com/office/drawing/2014/main" id="{D7B4FB96-ED4D-5741-C5E9-BADCC9AA19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7" name="Graphic 246">
                <a:extLst>
                  <a:ext uri="{FF2B5EF4-FFF2-40B4-BE49-F238E27FC236}">
                    <a16:creationId xmlns:a16="http://schemas.microsoft.com/office/drawing/2014/main" id="{87099AA1-D77D-5672-E7E1-7A73F1B7FD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DF3268E-4433-1D40-4495-13BA46FB2E47}"/>
                </a:ext>
              </a:extLst>
            </p:cNvPr>
            <p:cNvGrpSpPr/>
            <p:nvPr userDrawn="1"/>
          </p:nvGrpSpPr>
          <p:grpSpPr>
            <a:xfrm>
              <a:off x="8116235" y="496991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9" name="Graphic 248">
                <a:extLst>
                  <a:ext uri="{FF2B5EF4-FFF2-40B4-BE49-F238E27FC236}">
                    <a16:creationId xmlns:a16="http://schemas.microsoft.com/office/drawing/2014/main" id="{5C8F6FD3-3A1B-C632-3AEB-442731A2D3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0" name="Graphic 249">
                <a:extLst>
                  <a:ext uri="{FF2B5EF4-FFF2-40B4-BE49-F238E27FC236}">
                    <a16:creationId xmlns:a16="http://schemas.microsoft.com/office/drawing/2014/main" id="{0E270E63-C349-D49F-3665-EFD6821FCD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1" name="Graphic 250">
                <a:extLst>
                  <a:ext uri="{FF2B5EF4-FFF2-40B4-BE49-F238E27FC236}">
                    <a16:creationId xmlns:a16="http://schemas.microsoft.com/office/drawing/2014/main" id="{3853E2EB-1386-D032-C79B-BF891808B1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2" name="Graphic 251">
                <a:extLst>
                  <a:ext uri="{FF2B5EF4-FFF2-40B4-BE49-F238E27FC236}">
                    <a16:creationId xmlns:a16="http://schemas.microsoft.com/office/drawing/2014/main" id="{3539A96A-4256-B643-0C48-89F0B293D9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3" name="Graphic 252">
                <a:extLst>
                  <a:ext uri="{FF2B5EF4-FFF2-40B4-BE49-F238E27FC236}">
                    <a16:creationId xmlns:a16="http://schemas.microsoft.com/office/drawing/2014/main" id="{C2F49405-A345-4898-00C2-2DCC600E6E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4" name="Graphic 253">
                <a:extLst>
                  <a:ext uri="{FF2B5EF4-FFF2-40B4-BE49-F238E27FC236}">
                    <a16:creationId xmlns:a16="http://schemas.microsoft.com/office/drawing/2014/main" id="{87353182-7A51-C55D-4AED-04F5C184EB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5" name="Graphic 254">
                <a:extLst>
                  <a:ext uri="{FF2B5EF4-FFF2-40B4-BE49-F238E27FC236}">
                    <a16:creationId xmlns:a16="http://schemas.microsoft.com/office/drawing/2014/main" id="{6F25A41B-3BC8-1B5A-1272-915D369ECB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6" name="Graphic 255">
                <a:extLst>
                  <a:ext uri="{FF2B5EF4-FFF2-40B4-BE49-F238E27FC236}">
                    <a16:creationId xmlns:a16="http://schemas.microsoft.com/office/drawing/2014/main" id="{9F2BFC65-C9F7-E165-30DD-51FA25B065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7" name="Graphic 256">
                <a:extLst>
                  <a:ext uri="{FF2B5EF4-FFF2-40B4-BE49-F238E27FC236}">
                    <a16:creationId xmlns:a16="http://schemas.microsoft.com/office/drawing/2014/main" id="{625AA3AF-06B2-A631-F0A1-BA4E790F59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8" name="Graphic 257">
                <a:extLst>
                  <a:ext uri="{FF2B5EF4-FFF2-40B4-BE49-F238E27FC236}">
                    <a16:creationId xmlns:a16="http://schemas.microsoft.com/office/drawing/2014/main" id="{009D9E94-593E-AFF3-8C6B-66BE1BF6AB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9" name="Graphic 258">
                <a:extLst>
                  <a:ext uri="{FF2B5EF4-FFF2-40B4-BE49-F238E27FC236}">
                    <a16:creationId xmlns:a16="http://schemas.microsoft.com/office/drawing/2014/main" id="{E2D8928E-3EF9-6E70-8F76-E905C7AF8E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0" name="Graphic 259">
                <a:extLst>
                  <a:ext uri="{FF2B5EF4-FFF2-40B4-BE49-F238E27FC236}">
                    <a16:creationId xmlns:a16="http://schemas.microsoft.com/office/drawing/2014/main" id="{374AFAAA-1E1E-87A5-98D9-0036E2EF09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1" name="Graphic 260">
                <a:extLst>
                  <a:ext uri="{FF2B5EF4-FFF2-40B4-BE49-F238E27FC236}">
                    <a16:creationId xmlns:a16="http://schemas.microsoft.com/office/drawing/2014/main" id="{9011B178-49EA-82D9-71D4-EA6B389FE4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2" name="Graphic 261">
                <a:extLst>
                  <a:ext uri="{FF2B5EF4-FFF2-40B4-BE49-F238E27FC236}">
                    <a16:creationId xmlns:a16="http://schemas.microsoft.com/office/drawing/2014/main" id="{1153D24A-A559-1DCD-92C1-BF64E90432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3" name="Graphic 262">
                <a:extLst>
                  <a:ext uri="{FF2B5EF4-FFF2-40B4-BE49-F238E27FC236}">
                    <a16:creationId xmlns:a16="http://schemas.microsoft.com/office/drawing/2014/main" id="{7C813B32-366C-1A50-C839-C5491A072D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4687507-9EE4-9E05-9128-65024D2F3B4D}"/>
                </a:ext>
              </a:extLst>
            </p:cNvPr>
            <p:cNvGrpSpPr/>
            <p:nvPr userDrawn="1"/>
          </p:nvGrpSpPr>
          <p:grpSpPr>
            <a:xfrm>
              <a:off x="8116234" y="529647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65" name="Graphic 264">
                <a:extLst>
                  <a:ext uri="{FF2B5EF4-FFF2-40B4-BE49-F238E27FC236}">
                    <a16:creationId xmlns:a16="http://schemas.microsoft.com/office/drawing/2014/main" id="{8C98355D-097D-BA51-E161-5F89D97C1C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6" name="Graphic 265">
                <a:extLst>
                  <a:ext uri="{FF2B5EF4-FFF2-40B4-BE49-F238E27FC236}">
                    <a16:creationId xmlns:a16="http://schemas.microsoft.com/office/drawing/2014/main" id="{159EAA28-F365-B4CD-E8A2-B0217ED4D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7" name="Graphic 266">
                <a:extLst>
                  <a:ext uri="{FF2B5EF4-FFF2-40B4-BE49-F238E27FC236}">
                    <a16:creationId xmlns:a16="http://schemas.microsoft.com/office/drawing/2014/main" id="{488E2BC3-C563-C705-07FC-FBC4658D89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8" name="Graphic 267">
                <a:extLst>
                  <a:ext uri="{FF2B5EF4-FFF2-40B4-BE49-F238E27FC236}">
                    <a16:creationId xmlns:a16="http://schemas.microsoft.com/office/drawing/2014/main" id="{01F8046B-CFA7-F02A-9D46-2CD029C56D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9" name="Graphic 268">
                <a:extLst>
                  <a:ext uri="{FF2B5EF4-FFF2-40B4-BE49-F238E27FC236}">
                    <a16:creationId xmlns:a16="http://schemas.microsoft.com/office/drawing/2014/main" id="{8986B5DE-C5DB-EA6C-5400-BC0C2976B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0" name="Graphic 269">
                <a:extLst>
                  <a:ext uri="{FF2B5EF4-FFF2-40B4-BE49-F238E27FC236}">
                    <a16:creationId xmlns:a16="http://schemas.microsoft.com/office/drawing/2014/main" id="{B933D42E-6C98-869B-12AD-266AB3900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1" name="Graphic 270">
                <a:extLst>
                  <a:ext uri="{FF2B5EF4-FFF2-40B4-BE49-F238E27FC236}">
                    <a16:creationId xmlns:a16="http://schemas.microsoft.com/office/drawing/2014/main" id="{73038FA8-BDE6-EC47-AED9-A857AAA229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2" name="Graphic 271">
                <a:extLst>
                  <a:ext uri="{FF2B5EF4-FFF2-40B4-BE49-F238E27FC236}">
                    <a16:creationId xmlns:a16="http://schemas.microsoft.com/office/drawing/2014/main" id="{DF596506-B6FF-2CAB-AECD-122C75A41C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3" name="Graphic 272">
                <a:extLst>
                  <a:ext uri="{FF2B5EF4-FFF2-40B4-BE49-F238E27FC236}">
                    <a16:creationId xmlns:a16="http://schemas.microsoft.com/office/drawing/2014/main" id="{33753D93-E36C-55F0-3C52-7B7A433834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4" name="Graphic 273">
                <a:extLst>
                  <a:ext uri="{FF2B5EF4-FFF2-40B4-BE49-F238E27FC236}">
                    <a16:creationId xmlns:a16="http://schemas.microsoft.com/office/drawing/2014/main" id="{1C76E1D6-DA74-3B34-2D96-007BD35E7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5" name="Graphic 274">
                <a:extLst>
                  <a:ext uri="{FF2B5EF4-FFF2-40B4-BE49-F238E27FC236}">
                    <a16:creationId xmlns:a16="http://schemas.microsoft.com/office/drawing/2014/main" id="{F98EF6B9-AE98-C1BF-25DE-5F51529021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6" name="Graphic 275">
                <a:extLst>
                  <a:ext uri="{FF2B5EF4-FFF2-40B4-BE49-F238E27FC236}">
                    <a16:creationId xmlns:a16="http://schemas.microsoft.com/office/drawing/2014/main" id="{46BF9F42-6895-29E3-9003-E2C4202C00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7" name="Graphic 276">
                <a:extLst>
                  <a:ext uri="{FF2B5EF4-FFF2-40B4-BE49-F238E27FC236}">
                    <a16:creationId xmlns:a16="http://schemas.microsoft.com/office/drawing/2014/main" id="{3FB8FB69-1E4E-D712-19BF-35CAD71F9C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8" name="Graphic 277">
                <a:extLst>
                  <a:ext uri="{FF2B5EF4-FFF2-40B4-BE49-F238E27FC236}">
                    <a16:creationId xmlns:a16="http://schemas.microsoft.com/office/drawing/2014/main" id="{325895BA-71CA-FFDA-8914-3E0A40BA7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9" name="Graphic 278">
                <a:extLst>
                  <a:ext uri="{FF2B5EF4-FFF2-40B4-BE49-F238E27FC236}">
                    <a16:creationId xmlns:a16="http://schemas.microsoft.com/office/drawing/2014/main" id="{E0C32EE0-FB88-081A-ACB6-489459F3D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0EA00F1-967C-3B2B-4719-05A585D98585}"/>
                </a:ext>
              </a:extLst>
            </p:cNvPr>
            <p:cNvGrpSpPr/>
            <p:nvPr userDrawn="1"/>
          </p:nvGrpSpPr>
          <p:grpSpPr>
            <a:xfrm>
              <a:off x="8116233" y="562302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81" name="Graphic 280">
                <a:extLst>
                  <a:ext uri="{FF2B5EF4-FFF2-40B4-BE49-F238E27FC236}">
                    <a16:creationId xmlns:a16="http://schemas.microsoft.com/office/drawing/2014/main" id="{C1EDB310-0CE7-A4FD-04D0-45809F4640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2" name="Graphic 281">
                <a:extLst>
                  <a:ext uri="{FF2B5EF4-FFF2-40B4-BE49-F238E27FC236}">
                    <a16:creationId xmlns:a16="http://schemas.microsoft.com/office/drawing/2014/main" id="{2610F4B2-AF61-374C-0B4D-A986BDDB4F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3" name="Graphic 282">
                <a:extLst>
                  <a:ext uri="{FF2B5EF4-FFF2-40B4-BE49-F238E27FC236}">
                    <a16:creationId xmlns:a16="http://schemas.microsoft.com/office/drawing/2014/main" id="{E43A80D3-0FF7-E344-FCDA-509CBA8E4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4" name="Graphic 283">
                <a:extLst>
                  <a:ext uri="{FF2B5EF4-FFF2-40B4-BE49-F238E27FC236}">
                    <a16:creationId xmlns:a16="http://schemas.microsoft.com/office/drawing/2014/main" id="{051C937B-26CD-2832-F06A-E5B6D6D304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5" name="Graphic 284">
                <a:extLst>
                  <a:ext uri="{FF2B5EF4-FFF2-40B4-BE49-F238E27FC236}">
                    <a16:creationId xmlns:a16="http://schemas.microsoft.com/office/drawing/2014/main" id="{A2678095-3AB2-D568-B81B-83D2806926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6" name="Graphic 285">
                <a:extLst>
                  <a:ext uri="{FF2B5EF4-FFF2-40B4-BE49-F238E27FC236}">
                    <a16:creationId xmlns:a16="http://schemas.microsoft.com/office/drawing/2014/main" id="{D8E98A4B-1C5C-AA61-7D28-AD848EE619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7" name="Graphic 286">
                <a:extLst>
                  <a:ext uri="{FF2B5EF4-FFF2-40B4-BE49-F238E27FC236}">
                    <a16:creationId xmlns:a16="http://schemas.microsoft.com/office/drawing/2014/main" id="{A4BA1E2B-442E-B1DA-E6B3-29C5D71E9C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8" name="Graphic 287">
                <a:extLst>
                  <a:ext uri="{FF2B5EF4-FFF2-40B4-BE49-F238E27FC236}">
                    <a16:creationId xmlns:a16="http://schemas.microsoft.com/office/drawing/2014/main" id="{FA71FBFD-5FD9-CF37-FB41-281FE319A2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9" name="Graphic 288">
                <a:extLst>
                  <a:ext uri="{FF2B5EF4-FFF2-40B4-BE49-F238E27FC236}">
                    <a16:creationId xmlns:a16="http://schemas.microsoft.com/office/drawing/2014/main" id="{F0292A29-6330-AB41-5F0A-BBEC7729E6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0" name="Graphic 289">
                <a:extLst>
                  <a:ext uri="{FF2B5EF4-FFF2-40B4-BE49-F238E27FC236}">
                    <a16:creationId xmlns:a16="http://schemas.microsoft.com/office/drawing/2014/main" id="{11CC56D3-44A3-E0AA-E6C5-EA7A587814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1" name="Graphic 290">
                <a:extLst>
                  <a:ext uri="{FF2B5EF4-FFF2-40B4-BE49-F238E27FC236}">
                    <a16:creationId xmlns:a16="http://schemas.microsoft.com/office/drawing/2014/main" id="{48077B49-9658-AEF0-FCCA-E62A242C6F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2" name="Graphic 291">
                <a:extLst>
                  <a:ext uri="{FF2B5EF4-FFF2-40B4-BE49-F238E27FC236}">
                    <a16:creationId xmlns:a16="http://schemas.microsoft.com/office/drawing/2014/main" id="{52F0394E-5FB4-F8E9-FD38-464EF0096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3" name="Graphic 292">
                <a:extLst>
                  <a:ext uri="{FF2B5EF4-FFF2-40B4-BE49-F238E27FC236}">
                    <a16:creationId xmlns:a16="http://schemas.microsoft.com/office/drawing/2014/main" id="{3F11F2F9-EE72-D75D-552B-DEF2910AC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4" name="Graphic 293">
                <a:extLst>
                  <a:ext uri="{FF2B5EF4-FFF2-40B4-BE49-F238E27FC236}">
                    <a16:creationId xmlns:a16="http://schemas.microsoft.com/office/drawing/2014/main" id="{BAD9861E-7DD5-36AA-61F7-196511C552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5" name="Graphic 294">
                <a:extLst>
                  <a:ext uri="{FF2B5EF4-FFF2-40B4-BE49-F238E27FC236}">
                    <a16:creationId xmlns:a16="http://schemas.microsoft.com/office/drawing/2014/main" id="{B71CC89E-4A30-4DD2-A9B8-CDC9384839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CE1FADD4-DF75-25C1-93CA-47B022E79BCE}"/>
                </a:ext>
              </a:extLst>
            </p:cNvPr>
            <p:cNvGrpSpPr/>
            <p:nvPr userDrawn="1"/>
          </p:nvGrpSpPr>
          <p:grpSpPr>
            <a:xfrm>
              <a:off x="8116232" y="594958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5BB0723E-7505-63C1-00CB-A04AE410ED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03286BCC-F071-DEDE-8DB9-27B4858F49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9DDE2E0E-8666-DE82-4994-956F481369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0" name="Graphic 299">
                <a:extLst>
                  <a:ext uri="{FF2B5EF4-FFF2-40B4-BE49-F238E27FC236}">
                    <a16:creationId xmlns:a16="http://schemas.microsoft.com/office/drawing/2014/main" id="{57E84522-D5E3-7DCE-BA3F-34E8015559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1" name="Graphic 300">
                <a:extLst>
                  <a:ext uri="{FF2B5EF4-FFF2-40B4-BE49-F238E27FC236}">
                    <a16:creationId xmlns:a16="http://schemas.microsoft.com/office/drawing/2014/main" id="{25CFB2BF-0AF1-039E-C65E-797954B055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2" name="Graphic 301">
                <a:extLst>
                  <a:ext uri="{FF2B5EF4-FFF2-40B4-BE49-F238E27FC236}">
                    <a16:creationId xmlns:a16="http://schemas.microsoft.com/office/drawing/2014/main" id="{1D266958-892A-0E9A-4042-3FE8412019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3" name="Graphic 302">
                <a:extLst>
                  <a:ext uri="{FF2B5EF4-FFF2-40B4-BE49-F238E27FC236}">
                    <a16:creationId xmlns:a16="http://schemas.microsoft.com/office/drawing/2014/main" id="{516D7FC5-FFF6-5171-340D-D76B15CE96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4" name="Graphic 303">
                <a:extLst>
                  <a:ext uri="{FF2B5EF4-FFF2-40B4-BE49-F238E27FC236}">
                    <a16:creationId xmlns:a16="http://schemas.microsoft.com/office/drawing/2014/main" id="{A45DF5D1-AB38-C424-9D29-4EDDC5AE74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5" name="Graphic 304">
                <a:extLst>
                  <a:ext uri="{FF2B5EF4-FFF2-40B4-BE49-F238E27FC236}">
                    <a16:creationId xmlns:a16="http://schemas.microsoft.com/office/drawing/2014/main" id="{D88CBC2A-E030-3C9B-FC31-E33AFFBEA9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6" name="Graphic 305">
                <a:extLst>
                  <a:ext uri="{FF2B5EF4-FFF2-40B4-BE49-F238E27FC236}">
                    <a16:creationId xmlns:a16="http://schemas.microsoft.com/office/drawing/2014/main" id="{6FA38EF0-183D-BB8F-642B-DBE862C5D1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7" name="Graphic 306">
                <a:extLst>
                  <a:ext uri="{FF2B5EF4-FFF2-40B4-BE49-F238E27FC236}">
                    <a16:creationId xmlns:a16="http://schemas.microsoft.com/office/drawing/2014/main" id="{4B2335A0-FDF4-D497-7859-EAF7D668A6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8" name="Graphic 307">
                <a:extLst>
                  <a:ext uri="{FF2B5EF4-FFF2-40B4-BE49-F238E27FC236}">
                    <a16:creationId xmlns:a16="http://schemas.microsoft.com/office/drawing/2014/main" id="{FCC4A692-EE83-8867-1A08-FF19186802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9" name="Graphic 308">
                <a:extLst>
                  <a:ext uri="{FF2B5EF4-FFF2-40B4-BE49-F238E27FC236}">
                    <a16:creationId xmlns:a16="http://schemas.microsoft.com/office/drawing/2014/main" id="{5A446CE2-9BDB-DCA5-7B96-C9983B5A02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0" name="Graphic 309">
                <a:extLst>
                  <a:ext uri="{FF2B5EF4-FFF2-40B4-BE49-F238E27FC236}">
                    <a16:creationId xmlns:a16="http://schemas.microsoft.com/office/drawing/2014/main" id="{EE96CCCF-4977-917B-46DE-26F5FD41B9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1" name="Graphic 310">
                <a:extLst>
                  <a:ext uri="{FF2B5EF4-FFF2-40B4-BE49-F238E27FC236}">
                    <a16:creationId xmlns:a16="http://schemas.microsoft.com/office/drawing/2014/main" id="{190996AC-967A-6B78-6867-3629AA5B45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B73F1E8D-D9F1-BFF8-4271-144A3190FFB5}"/>
                </a:ext>
              </a:extLst>
            </p:cNvPr>
            <p:cNvGrpSpPr/>
            <p:nvPr userDrawn="1"/>
          </p:nvGrpSpPr>
          <p:grpSpPr>
            <a:xfrm>
              <a:off x="8116231" y="627614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13" name="Graphic 312">
                <a:extLst>
                  <a:ext uri="{FF2B5EF4-FFF2-40B4-BE49-F238E27FC236}">
                    <a16:creationId xmlns:a16="http://schemas.microsoft.com/office/drawing/2014/main" id="{BF8990A2-D60E-182E-698E-7BE22B53B6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4" name="Graphic 313">
                <a:extLst>
                  <a:ext uri="{FF2B5EF4-FFF2-40B4-BE49-F238E27FC236}">
                    <a16:creationId xmlns:a16="http://schemas.microsoft.com/office/drawing/2014/main" id="{E5E97CA5-59E8-171B-2EAE-8AF0108E07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5" name="Graphic 314">
                <a:extLst>
                  <a:ext uri="{FF2B5EF4-FFF2-40B4-BE49-F238E27FC236}">
                    <a16:creationId xmlns:a16="http://schemas.microsoft.com/office/drawing/2014/main" id="{710E0737-91D3-509C-B2A5-842932DFC1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6" name="Graphic 315">
                <a:extLst>
                  <a:ext uri="{FF2B5EF4-FFF2-40B4-BE49-F238E27FC236}">
                    <a16:creationId xmlns:a16="http://schemas.microsoft.com/office/drawing/2014/main" id="{1D8E7C88-EF65-8097-B7EB-9398C295EF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7" name="Graphic 316">
                <a:extLst>
                  <a:ext uri="{FF2B5EF4-FFF2-40B4-BE49-F238E27FC236}">
                    <a16:creationId xmlns:a16="http://schemas.microsoft.com/office/drawing/2014/main" id="{1A28B94C-9D77-F3DA-D5E5-AEE18768E2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8" name="Graphic 317">
                <a:extLst>
                  <a:ext uri="{FF2B5EF4-FFF2-40B4-BE49-F238E27FC236}">
                    <a16:creationId xmlns:a16="http://schemas.microsoft.com/office/drawing/2014/main" id="{0774F65D-9F32-4243-A142-3060E0F53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9" name="Graphic 318">
                <a:extLst>
                  <a:ext uri="{FF2B5EF4-FFF2-40B4-BE49-F238E27FC236}">
                    <a16:creationId xmlns:a16="http://schemas.microsoft.com/office/drawing/2014/main" id="{5B2560A4-32F3-158C-0CD7-6A6411234A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0" name="Graphic 319">
                <a:extLst>
                  <a:ext uri="{FF2B5EF4-FFF2-40B4-BE49-F238E27FC236}">
                    <a16:creationId xmlns:a16="http://schemas.microsoft.com/office/drawing/2014/main" id="{C7EAEEAD-72C9-A8FC-D24D-D170762FF0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1" name="Graphic 320">
                <a:extLst>
                  <a:ext uri="{FF2B5EF4-FFF2-40B4-BE49-F238E27FC236}">
                    <a16:creationId xmlns:a16="http://schemas.microsoft.com/office/drawing/2014/main" id="{3102011E-2A70-6600-478C-1664CBE457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2" name="Graphic 321">
                <a:extLst>
                  <a:ext uri="{FF2B5EF4-FFF2-40B4-BE49-F238E27FC236}">
                    <a16:creationId xmlns:a16="http://schemas.microsoft.com/office/drawing/2014/main" id="{AD9D7551-F9C2-5C11-DF0C-76B90B0519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3" name="Graphic 322">
                <a:extLst>
                  <a:ext uri="{FF2B5EF4-FFF2-40B4-BE49-F238E27FC236}">
                    <a16:creationId xmlns:a16="http://schemas.microsoft.com/office/drawing/2014/main" id="{38F572A6-49B6-2C03-8CB8-EA35DA99FC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4" name="Graphic 323">
                <a:extLst>
                  <a:ext uri="{FF2B5EF4-FFF2-40B4-BE49-F238E27FC236}">
                    <a16:creationId xmlns:a16="http://schemas.microsoft.com/office/drawing/2014/main" id="{CEA0E242-7C2B-64AA-FFC9-D78EB2B4F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5" name="Graphic 324">
                <a:extLst>
                  <a:ext uri="{FF2B5EF4-FFF2-40B4-BE49-F238E27FC236}">
                    <a16:creationId xmlns:a16="http://schemas.microsoft.com/office/drawing/2014/main" id="{A0606ABF-5446-3951-A66A-E69CCC638C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6" name="Graphic 325">
                <a:extLst>
                  <a:ext uri="{FF2B5EF4-FFF2-40B4-BE49-F238E27FC236}">
                    <a16:creationId xmlns:a16="http://schemas.microsoft.com/office/drawing/2014/main" id="{4ABBFF9E-C099-EFB7-459B-7C4985A431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7" name="Graphic 326">
                <a:extLst>
                  <a:ext uri="{FF2B5EF4-FFF2-40B4-BE49-F238E27FC236}">
                    <a16:creationId xmlns:a16="http://schemas.microsoft.com/office/drawing/2014/main" id="{CB47DCB6-7427-09FC-3EDF-478C37163D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9264EB08-08B1-4A1F-112F-3694949D10BE}"/>
                </a:ext>
              </a:extLst>
            </p:cNvPr>
            <p:cNvGrpSpPr/>
            <p:nvPr userDrawn="1"/>
          </p:nvGrpSpPr>
          <p:grpSpPr>
            <a:xfrm>
              <a:off x="8116230" y="6602701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29" name="Graphic 328">
                <a:extLst>
                  <a:ext uri="{FF2B5EF4-FFF2-40B4-BE49-F238E27FC236}">
                    <a16:creationId xmlns:a16="http://schemas.microsoft.com/office/drawing/2014/main" id="{2A58EB21-F8FF-7579-0648-5E67AFD6C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0" name="Graphic 329">
                <a:extLst>
                  <a:ext uri="{FF2B5EF4-FFF2-40B4-BE49-F238E27FC236}">
                    <a16:creationId xmlns:a16="http://schemas.microsoft.com/office/drawing/2014/main" id="{C2957ECB-F06C-69AF-B3B0-EB2695911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1" name="Graphic 330">
                <a:extLst>
                  <a:ext uri="{FF2B5EF4-FFF2-40B4-BE49-F238E27FC236}">
                    <a16:creationId xmlns:a16="http://schemas.microsoft.com/office/drawing/2014/main" id="{D08CF712-5D84-6FB0-4229-2CFF3680B4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2" name="Graphic 331">
                <a:extLst>
                  <a:ext uri="{FF2B5EF4-FFF2-40B4-BE49-F238E27FC236}">
                    <a16:creationId xmlns:a16="http://schemas.microsoft.com/office/drawing/2014/main" id="{F3C2DB83-6E9D-8C9E-E8A5-85855D4BC1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3" name="Graphic 332">
                <a:extLst>
                  <a:ext uri="{FF2B5EF4-FFF2-40B4-BE49-F238E27FC236}">
                    <a16:creationId xmlns:a16="http://schemas.microsoft.com/office/drawing/2014/main" id="{BD54EDAC-48B4-E764-8A27-8520B7311F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4" name="Graphic 333">
                <a:extLst>
                  <a:ext uri="{FF2B5EF4-FFF2-40B4-BE49-F238E27FC236}">
                    <a16:creationId xmlns:a16="http://schemas.microsoft.com/office/drawing/2014/main" id="{402B0843-D677-2ED6-2B6D-0191792728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5" name="Graphic 334">
                <a:extLst>
                  <a:ext uri="{FF2B5EF4-FFF2-40B4-BE49-F238E27FC236}">
                    <a16:creationId xmlns:a16="http://schemas.microsoft.com/office/drawing/2014/main" id="{5B0750D3-712B-CEE1-B498-876B1C76F8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6" name="Graphic 335">
                <a:extLst>
                  <a:ext uri="{FF2B5EF4-FFF2-40B4-BE49-F238E27FC236}">
                    <a16:creationId xmlns:a16="http://schemas.microsoft.com/office/drawing/2014/main" id="{2FBCBE0E-BF7E-65B3-DA5B-B30346F37D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7" name="Graphic 336">
                <a:extLst>
                  <a:ext uri="{FF2B5EF4-FFF2-40B4-BE49-F238E27FC236}">
                    <a16:creationId xmlns:a16="http://schemas.microsoft.com/office/drawing/2014/main" id="{2231598E-7977-78A9-7A37-4E88B50520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8" name="Graphic 337">
                <a:extLst>
                  <a:ext uri="{FF2B5EF4-FFF2-40B4-BE49-F238E27FC236}">
                    <a16:creationId xmlns:a16="http://schemas.microsoft.com/office/drawing/2014/main" id="{EDA5CB6A-A4E0-3BCB-0EE6-D531C3D674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9" name="Graphic 338">
                <a:extLst>
                  <a:ext uri="{FF2B5EF4-FFF2-40B4-BE49-F238E27FC236}">
                    <a16:creationId xmlns:a16="http://schemas.microsoft.com/office/drawing/2014/main" id="{0F27DEE2-410F-D1DA-BDB3-0B3FCA814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0" name="Graphic 339">
                <a:extLst>
                  <a:ext uri="{FF2B5EF4-FFF2-40B4-BE49-F238E27FC236}">
                    <a16:creationId xmlns:a16="http://schemas.microsoft.com/office/drawing/2014/main" id="{D298AF01-66F3-0CAE-6BBF-2EF7469A07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1" name="Graphic 340">
                <a:extLst>
                  <a:ext uri="{FF2B5EF4-FFF2-40B4-BE49-F238E27FC236}">
                    <a16:creationId xmlns:a16="http://schemas.microsoft.com/office/drawing/2014/main" id="{9358EA47-07BC-FDA2-1D2F-B267D13D66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2" name="Graphic 341">
                <a:extLst>
                  <a:ext uri="{FF2B5EF4-FFF2-40B4-BE49-F238E27FC236}">
                    <a16:creationId xmlns:a16="http://schemas.microsoft.com/office/drawing/2014/main" id="{EE0BE182-77CC-EBAD-097D-6D3A9CE5C9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3" name="Graphic 342">
                <a:extLst>
                  <a:ext uri="{FF2B5EF4-FFF2-40B4-BE49-F238E27FC236}">
                    <a16:creationId xmlns:a16="http://schemas.microsoft.com/office/drawing/2014/main" id="{0BF3CF89-5124-D5DA-E8F5-CE07A48203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7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11D3A914-4DFC-FDE3-1650-8D52787A2E85}"/>
              </a:ext>
            </a:extLst>
          </p:cNvPr>
          <p:cNvGrpSpPr/>
          <p:nvPr userDrawn="1"/>
        </p:nvGrpSpPr>
        <p:grpSpPr>
          <a:xfrm>
            <a:off x="8116230" y="33442"/>
            <a:ext cx="4011604" cy="6778204"/>
            <a:chOff x="8116230" y="71542"/>
            <a:chExt cx="4011604" cy="6778204"/>
          </a:xfrm>
          <a:solidFill>
            <a:srgbClr val="FFFFFF">
              <a:alpha val="10000"/>
            </a:srgb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8981B1-2E37-A9DF-8E5A-F4C96F365136}"/>
                </a:ext>
              </a:extLst>
            </p:cNvPr>
            <p:cNvGrpSpPr/>
            <p:nvPr userDrawn="1"/>
          </p:nvGrpSpPr>
          <p:grpSpPr>
            <a:xfrm>
              <a:off x="8116249" y="7154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475FA169-17CA-0178-EAD8-C50C43FFB9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BAB6AA9-F26D-C29F-053D-A5126476EB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E5E2227-08DA-5C31-E551-377A48ADAF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CB75150-5326-B374-F706-CE0C686B08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4DAE4136-F426-D9C9-DBA2-C37E9B75FD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6C743B1-9FA1-D880-F82D-BD773E2AD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40EF8E2-F8ED-DAAF-423E-1D68182528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067FEDE1-4F32-AD64-42A2-D2FD9AAE4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3B47FC6-A0CD-89F1-1573-8443869E9F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58F4FB5-778A-FA9F-A859-8B456B82E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A6C5AFA7-D2AE-10F2-8207-1BCE550820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F0301A7-64EF-A6D7-78A7-3F759CB7BA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5F627162-29AE-151E-A13D-CCF291DC1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6AD000E1-E61C-A4AE-577A-38ACCE7B70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71BEC24D-261A-E940-D3A6-29070A48F2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5839F8-F685-9EF1-F0D7-6D3267B2310B}"/>
                </a:ext>
              </a:extLst>
            </p:cNvPr>
            <p:cNvGrpSpPr/>
            <p:nvPr userDrawn="1"/>
          </p:nvGrpSpPr>
          <p:grpSpPr>
            <a:xfrm>
              <a:off x="8116249" y="39810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D99B6C8F-CDE6-BAD4-1561-32442A4AD7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7BABEC4-B068-547C-4E3B-039A1EFE4D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BF8F9DE-FDE0-3575-C913-5B4B382DC5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2C72EA44-AFE1-37CF-C4DB-CA4C70E394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FB093E6-84C5-496A-1F7D-1D9461E24B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5F20778-9837-75EF-8EAE-BE85DCA2D2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B38EB19B-7E26-EF29-89D7-87AD0ED457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830EEBB8-1CEC-1776-C2AB-6790E0E8C7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098D118A-1932-D06F-A407-CADD57C3EF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9408C8FD-112D-021C-68CC-C8150EBD22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3ACEEB7-5932-69C7-4304-6E587FBF7F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ACE5446-061A-EFC9-F9A4-2DEAA1B2E9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570BBE17-988B-E90F-E99D-85B066B0D8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713134C-CAA9-8F82-22B3-1F3793AEA1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3DEE8FA8-33E0-AFD3-1306-3D207F7433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965F9CC-E1D6-5E9A-FC76-4D1E8AA7DD71}"/>
                </a:ext>
              </a:extLst>
            </p:cNvPr>
            <p:cNvGrpSpPr/>
            <p:nvPr userDrawn="1"/>
          </p:nvGrpSpPr>
          <p:grpSpPr>
            <a:xfrm>
              <a:off x="8116248" y="72465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0D66996-6650-C93C-FE87-7666E50276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696CF37-2C3A-71FD-3D2A-C14F311D97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9092727-85D0-1F27-5568-D10DA5E6B5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AC4657CA-C38C-61B7-B279-600ECBE6BF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0E7C329-417B-2F2D-584C-6FC8A6F3BA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21141DC-DE4B-257E-47DC-BBCC270E94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C21B878C-9689-EF54-EF10-312947499E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6980FAAF-6DB3-B5AD-FF90-5592A2E7A1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E0F2FEF9-8F2A-527C-0360-4EDC78245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9E778167-79FD-354F-2744-3EB0F34E4D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A7F4C6FD-532B-23CE-4A9F-2155E41DE6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5A7C31FE-E897-0BDF-49A9-3EDC3D17B7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AC0B4E97-2AAE-2605-C0E8-B87D4A6E60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F2186517-7A3F-EF41-1B60-6FDD0BF2CF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B62D5B6-9733-B22B-B250-96A21AC8C5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81B357-4E73-8156-7548-A07F2B8BBABD}"/>
                </a:ext>
              </a:extLst>
            </p:cNvPr>
            <p:cNvGrpSpPr/>
            <p:nvPr userDrawn="1"/>
          </p:nvGrpSpPr>
          <p:grpSpPr>
            <a:xfrm>
              <a:off x="8116247" y="105121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80175DFB-4C69-6566-8F1E-2E8ACF31AF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88A96754-AB99-B74B-2755-21001AC286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7C0CDB62-26B6-961C-1AFA-2915C8A125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283BF31B-5000-76FE-4CD2-26CAD1CED7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6AF9359F-5225-329C-961D-C7F3DD15EF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E8E974DB-A57D-ECA4-97C3-D872B6761A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4BFABD94-70D8-81B9-7656-BE3FF8A7AF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4AA66A06-B477-3D45-7419-C87C335778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BD270A9B-644C-5A69-0C13-F5C1417CAD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A508F204-10F5-B3E0-C5F8-389CAA25C2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2C1EE384-2442-2081-1F96-C2A01D3BF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D55DCA93-000A-20D8-23BF-00BEAC258A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3BEDA48D-6A19-798F-D91D-1E85B3688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68B93489-53CF-01CF-A46C-7091101B0B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51199241-4AF0-0558-9088-B11C540719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9D6AFC4-CCAE-0171-13D9-1705C0DEB125}"/>
                </a:ext>
              </a:extLst>
            </p:cNvPr>
            <p:cNvGrpSpPr/>
            <p:nvPr userDrawn="1"/>
          </p:nvGrpSpPr>
          <p:grpSpPr>
            <a:xfrm>
              <a:off x="8116246" y="137777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AB767019-CE82-30DA-5C64-AA60DFFB5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D3EA5DB5-8FC5-99A8-33C7-9023D5DB1A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E878BD5-96EB-CB8A-0E5C-07DB79A07A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980CBB7C-020A-F848-449D-F12664075C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1F878828-2891-4512-D5AD-6B9FDB87DA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16E3999-6BBD-97E8-F408-5FC7A68C98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CD6D48B6-DB96-0BC1-9F71-FF725BE78F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FDADF425-5547-34C2-4DB0-DC29C10CFF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B52935C6-440C-4BE9-87A0-AC1A06FD9C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707CB737-A6D3-637B-FD64-0E721DC875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B4A4633F-F8B5-99CC-A07B-1577EE98D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A5A5FB56-105B-8CA9-807A-5255D1E99A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B5F868E4-93BB-1397-8751-54E5E0EC8F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415417D6-7A23-F1D1-3AF6-92D30D21E7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1F939BB7-A0E1-4063-BE83-D2703CF7D0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2B9D1C0-CA09-4D38-D900-F0C64BE54C4F}"/>
                </a:ext>
              </a:extLst>
            </p:cNvPr>
            <p:cNvGrpSpPr/>
            <p:nvPr userDrawn="1"/>
          </p:nvGrpSpPr>
          <p:grpSpPr>
            <a:xfrm>
              <a:off x="8116245" y="170433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89" name="Graphic 88">
                <a:extLst>
                  <a:ext uri="{FF2B5EF4-FFF2-40B4-BE49-F238E27FC236}">
                    <a16:creationId xmlns:a16="http://schemas.microsoft.com/office/drawing/2014/main" id="{6CC2EAD5-3584-A464-47F0-5D087CADD6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0" name="Graphic 89">
                <a:extLst>
                  <a:ext uri="{FF2B5EF4-FFF2-40B4-BE49-F238E27FC236}">
                    <a16:creationId xmlns:a16="http://schemas.microsoft.com/office/drawing/2014/main" id="{C437E434-23D2-0AE5-CEF2-B5F1BA2D33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1" name="Graphic 90">
                <a:extLst>
                  <a:ext uri="{FF2B5EF4-FFF2-40B4-BE49-F238E27FC236}">
                    <a16:creationId xmlns:a16="http://schemas.microsoft.com/office/drawing/2014/main" id="{34A7E0EA-230A-3E49-E786-1BA2C5F69A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CCCCEBE7-4A92-1D27-9B38-5FBB1B334E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AE70268A-3A49-0968-6744-6F1B65F6DD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B1B0FCC4-FD9D-79FE-DBB1-266AEFDF46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7218CD11-1C68-24A9-A359-30ED49C282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6" name="Graphic 95">
                <a:extLst>
                  <a:ext uri="{FF2B5EF4-FFF2-40B4-BE49-F238E27FC236}">
                    <a16:creationId xmlns:a16="http://schemas.microsoft.com/office/drawing/2014/main" id="{617B868E-66FA-9AFE-8360-B574F84E3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D0F330B2-FBE6-AB5E-35D4-11A75B88AD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F379C47B-488F-0A7F-C27A-75638AFF06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9" name="Graphic 98">
                <a:extLst>
                  <a:ext uri="{FF2B5EF4-FFF2-40B4-BE49-F238E27FC236}">
                    <a16:creationId xmlns:a16="http://schemas.microsoft.com/office/drawing/2014/main" id="{BF7BB548-DD43-18F9-BE18-E6C43A173F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74449CDB-3552-C827-A816-313F348BA9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814122A5-7D0B-FEF3-C484-6D97664C92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700B06D0-0F3F-4DEE-06F2-71F74A8556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3" name="Graphic 102">
                <a:extLst>
                  <a:ext uri="{FF2B5EF4-FFF2-40B4-BE49-F238E27FC236}">
                    <a16:creationId xmlns:a16="http://schemas.microsoft.com/office/drawing/2014/main" id="{01FBDC84-EB5F-58B3-25A1-8A8AB635C1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13030E-C4DE-D593-5454-9B1F688CD6EE}"/>
                </a:ext>
              </a:extLst>
            </p:cNvPr>
            <p:cNvGrpSpPr/>
            <p:nvPr userDrawn="1"/>
          </p:nvGrpSpPr>
          <p:grpSpPr>
            <a:xfrm>
              <a:off x="8116244" y="203089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8A8D9BDB-F26F-0FD4-1074-97B296B81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AB38FC4E-4D32-F5C2-596E-FF50201B17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7" name="Graphic 106">
                <a:extLst>
                  <a:ext uri="{FF2B5EF4-FFF2-40B4-BE49-F238E27FC236}">
                    <a16:creationId xmlns:a16="http://schemas.microsoft.com/office/drawing/2014/main" id="{2EC55B74-C5E2-4936-C2A6-2D14DE7B99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D9F6E743-2AD0-B291-8A19-6BA738A46A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06C79B11-DDE6-D659-6E2B-81C8396171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F18CE6C8-0E79-3598-A092-0D9A4DF83E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962FDD42-307B-AB37-248A-3497C4C366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78DC6554-AB27-11C2-6A6A-B4551F4BD0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CA981878-D2C6-6CDB-F94C-EBD2596962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19C877A2-163D-BA85-401A-8527E507FF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5" name="Graphic 114">
                <a:extLst>
                  <a:ext uri="{FF2B5EF4-FFF2-40B4-BE49-F238E27FC236}">
                    <a16:creationId xmlns:a16="http://schemas.microsoft.com/office/drawing/2014/main" id="{53FC76EB-3307-3095-BC2B-0FA4BFE9BE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6" name="Graphic 115">
                <a:extLst>
                  <a:ext uri="{FF2B5EF4-FFF2-40B4-BE49-F238E27FC236}">
                    <a16:creationId xmlns:a16="http://schemas.microsoft.com/office/drawing/2014/main" id="{CF0EFD69-9F28-36B6-1329-B04180942C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048159B9-40BF-64C7-3D25-A17A2938E6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179CA86B-FE1B-8C62-B16E-D29D43C7B3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9" name="Graphic 118">
                <a:extLst>
                  <a:ext uri="{FF2B5EF4-FFF2-40B4-BE49-F238E27FC236}">
                    <a16:creationId xmlns:a16="http://schemas.microsoft.com/office/drawing/2014/main" id="{D02E06C9-2B77-1B23-59D4-D4851405A5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1B82773-F2A8-4A58-2578-67AB75DA519E}"/>
                </a:ext>
              </a:extLst>
            </p:cNvPr>
            <p:cNvGrpSpPr/>
            <p:nvPr userDrawn="1"/>
          </p:nvGrpSpPr>
          <p:grpSpPr>
            <a:xfrm>
              <a:off x="8116243" y="235744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DFCB28F4-3998-F2D4-24FC-DA61FBA90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CC3D8FDE-D890-898F-BBA1-2FE9C595A7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1FE7865-DB91-EC63-C39A-B88E4F5E76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4" name="Graphic 123">
                <a:extLst>
                  <a:ext uri="{FF2B5EF4-FFF2-40B4-BE49-F238E27FC236}">
                    <a16:creationId xmlns:a16="http://schemas.microsoft.com/office/drawing/2014/main" id="{034FE042-BB8C-72D0-DEC7-E633AAC9AC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0F71C1A7-A2B8-05B8-324F-0B4CD1B3D8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5DF6B723-3887-76A3-C13F-AFF04542AD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B9AD3699-936C-875D-243C-46F3412A7C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8" name="Graphic 127">
                <a:extLst>
                  <a:ext uri="{FF2B5EF4-FFF2-40B4-BE49-F238E27FC236}">
                    <a16:creationId xmlns:a16="http://schemas.microsoft.com/office/drawing/2014/main" id="{F2A6F948-AA13-E1AC-628F-ADC143E707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E9F464FE-6AC3-5718-FBAB-83FA573B6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0" name="Graphic 129">
                <a:extLst>
                  <a:ext uri="{FF2B5EF4-FFF2-40B4-BE49-F238E27FC236}">
                    <a16:creationId xmlns:a16="http://schemas.microsoft.com/office/drawing/2014/main" id="{74111845-6D01-6623-D84A-90D03EFA91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5970C6F2-92B5-457E-9C52-9F2DB272A1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9C7452CA-2DAA-36CF-1762-8568857AB6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5527FBA2-A7AA-ED38-11B0-C5903137FD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053F46F-4F20-5BB9-5BE9-7049D1E534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5" name="Graphic 134">
                <a:extLst>
                  <a:ext uri="{FF2B5EF4-FFF2-40B4-BE49-F238E27FC236}">
                    <a16:creationId xmlns:a16="http://schemas.microsoft.com/office/drawing/2014/main" id="{83E83BC1-5648-331D-9FA7-E721757663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DFE09F2-270B-FDAC-5B0F-4651484E949D}"/>
                </a:ext>
              </a:extLst>
            </p:cNvPr>
            <p:cNvGrpSpPr/>
            <p:nvPr userDrawn="1"/>
          </p:nvGrpSpPr>
          <p:grpSpPr>
            <a:xfrm>
              <a:off x="8116242" y="268400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B0C6424D-B923-5FDD-01A6-D757F67EE7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3B11C8A3-B2F8-00DD-5B89-D9BA913495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9" name="Graphic 138">
                <a:extLst>
                  <a:ext uri="{FF2B5EF4-FFF2-40B4-BE49-F238E27FC236}">
                    <a16:creationId xmlns:a16="http://schemas.microsoft.com/office/drawing/2014/main" id="{D9B4F581-35FB-757F-D816-208040F6F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AAD3B858-428F-DC03-55EC-9AEDD5781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1" name="Graphic 140">
                <a:extLst>
                  <a:ext uri="{FF2B5EF4-FFF2-40B4-BE49-F238E27FC236}">
                    <a16:creationId xmlns:a16="http://schemas.microsoft.com/office/drawing/2014/main" id="{314302F5-01D1-C270-9840-C812FB0168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2" name="Graphic 141">
                <a:extLst>
                  <a:ext uri="{FF2B5EF4-FFF2-40B4-BE49-F238E27FC236}">
                    <a16:creationId xmlns:a16="http://schemas.microsoft.com/office/drawing/2014/main" id="{0D5E19BB-5803-7348-C33F-D3F9AAC501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3DE6487F-4019-6347-8F1F-6D9500B58E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75EBD02D-C646-EDB0-FC0E-312F66494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8576C754-D541-C4FE-F905-36D19412AA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id="{A2DED089-6587-F0BE-542F-C7187B81FD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7" name="Graphic 146">
                <a:extLst>
                  <a:ext uri="{FF2B5EF4-FFF2-40B4-BE49-F238E27FC236}">
                    <a16:creationId xmlns:a16="http://schemas.microsoft.com/office/drawing/2014/main" id="{BB087771-F502-D18C-AF08-D270EBB59E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8" name="Graphic 147">
                <a:extLst>
                  <a:ext uri="{FF2B5EF4-FFF2-40B4-BE49-F238E27FC236}">
                    <a16:creationId xmlns:a16="http://schemas.microsoft.com/office/drawing/2014/main" id="{31215A97-99DD-B8F1-B291-B335C9EE32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ABCD290E-4C46-24EA-36AD-2A1B617A41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8E852C24-8127-BA63-F6ED-C8B35B5D66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A6A10F7C-BF48-1FBE-937C-9DA99B581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37FD9D0-FB5C-F88E-BD90-52AB8794DC99}"/>
                </a:ext>
              </a:extLst>
            </p:cNvPr>
            <p:cNvGrpSpPr/>
            <p:nvPr userDrawn="1"/>
          </p:nvGrpSpPr>
          <p:grpSpPr>
            <a:xfrm>
              <a:off x="8116241" y="301056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53" name="Graphic 152">
                <a:extLst>
                  <a:ext uri="{FF2B5EF4-FFF2-40B4-BE49-F238E27FC236}">
                    <a16:creationId xmlns:a16="http://schemas.microsoft.com/office/drawing/2014/main" id="{D90C4BD1-D5DA-B65B-961B-A02F9A526B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4" name="Graphic 153">
                <a:extLst>
                  <a:ext uri="{FF2B5EF4-FFF2-40B4-BE49-F238E27FC236}">
                    <a16:creationId xmlns:a16="http://schemas.microsoft.com/office/drawing/2014/main" id="{479FC609-5F4E-389D-3911-9ACD2CD7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5" name="Graphic 154">
                <a:extLst>
                  <a:ext uri="{FF2B5EF4-FFF2-40B4-BE49-F238E27FC236}">
                    <a16:creationId xmlns:a16="http://schemas.microsoft.com/office/drawing/2014/main" id="{9AC2069B-3303-8B89-8DA8-92754BB386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58EAFBEC-415A-6764-E6AE-0884B8FACE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7" name="Graphic 156">
                <a:extLst>
                  <a:ext uri="{FF2B5EF4-FFF2-40B4-BE49-F238E27FC236}">
                    <a16:creationId xmlns:a16="http://schemas.microsoft.com/office/drawing/2014/main" id="{938F40BC-0003-77CD-361F-F2E97DCD12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8" name="Graphic 157">
                <a:extLst>
                  <a:ext uri="{FF2B5EF4-FFF2-40B4-BE49-F238E27FC236}">
                    <a16:creationId xmlns:a16="http://schemas.microsoft.com/office/drawing/2014/main" id="{B4B02160-19C9-DE3C-B095-9399400EA2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9" name="Graphic 158">
                <a:extLst>
                  <a:ext uri="{FF2B5EF4-FFF2-40B4-BE49-F238E27FC236}">
                    <a16:creationId xmlns:a16="http://schemas.microsoft.com/office/drawing/2014/main" id="{D7751011-94A6-C114-0AF7-6D4CDB0716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EB50877E-43B4-B0D9-48DC-730741E31D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BBD33CC5-1FF9-7EE8-BC46-CB3687861D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2" name="Graphic 161">
                <a:extLst>
                  <a:ext uri="{FF2B5EF4-FFF2-40B4-BE49-F238E27FC236}">
                    <a16:creationId xmlns:a16="http://schemas.microsoft.com/office/drawing/2014/main" id="{708C4371-6912-A411-AB69-D14BE79A43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3" name="Graphic 162">
                <a:extLst>
                  <a:ext uri="{FF2B5EF4-FFF2-40B4-BE49-F238E27FC236}">
                    <a16:creationId xmlns:a16="http://schemas.microsoft.com/office/drawing/2014/main" id="{6847C35E-989B-C124-BBD5-2846A1930A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9BC0106F-DECA-4001-7C18-1D77DD742A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5" name="Graphic 164">
                <a:extLst>
                  <a:ext uri="{FF2B5EF4-FFF2-40B4-BE49-F238E27FC236}">
                    <a16:creationId xmlns:a16="http://schemas.microsoft.com/office/drawing/2014/main" id="{C3D59A94-A7CA-D5E0-1DE8-ADFF53C6B5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6" name="Graphic 165">
                <a:extLst>
                  <a:ext uri="{FF2B5EF4-FFF2-40B4-BE49-F238E27FC236}">
                    <a16:creationId xmlns:a16="http://schemas.microsoft.com/office/drawing/2014/main" id="{3C926DB3-E1A1-A6A7-EE93-69CA529B08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7" name="Graphic 166">
                <a:extLst>
                  <a:ext uri="{FF2B5EF4-FFF2-40B4-BE49-F238E27FC236}">
                    <a16:creationId xmlns:a16="http://schemas.microsoft.com/office/drawing/2014/main" id="{BCF897C5-8A89-9550-9A0C-918F3616A7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9E6D3CC-35B9-8296-9513-6F2D0FD951B4}"/>
                </a:ext>
              </a:extLst>
            </p:cNvPr>
            <p:cNvGrpSpPr/>
            <p:nvPr userDrawn="1"/>
          </p:nvGrpSpPr>
          <p:grpSpPr>
            <a:xfrm>
              <a:off x="8116240" y="333712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8078A3C1-3485-73BA-9A75-DABD87D7BE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0" name="Graphic 169">
                <a:extLst>
                  <a:ext uri="{FF2B5EF4-FFF2-40B4-BE49-F238E27FC236}">
                    <a16:creationId xmlns:a16="http://schemas.microsoft.com/office/drawing/2014/main" id="{A366CCED-901F-618D-FA10-13E045D7F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51B50A3F-9381-87AD-E2AE-FA5588A5EE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2435A21E-EF85-B7E4-9D99-71979843EC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3" name="Graphic 172">
                <a:extLst>
                  <a:ext uri="{FF2B5EF4-FFF2-40B4-BE49-F238E27FC236}">
                    <a16:creationId xmlns:a16="http://schemas.microsoft.com/office/drawing/2014/main" id="{639FDA7B-AE74-3119-F81F-18CC806096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4" name="Graphic 173">
                <a:extLst>
                  <a:ext uri="{FF2B5EF4-FFF2-40B4-BE49-F238E27FC236}">
                    <a16:creationId xmlns:a16="http://schemas.microsoft.com/office/drawing/2014/main" id="{41AF763D-35E6-BB8D-7816-8A28F534B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5" name="Graphic 174">
                <a:extLst>
                  <a:ext uri="{FF2B5EF4-FFF2-40B4-BE49-F238E27FC236}">
                    <a16:creationId xmlns:a16="http://schemas.microsoft.com/office/drawing/2014/main" id="{DA7828BA-AF91-77EF-0A25-CE6C17A21C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6" name="Graphic 175">
                <a:extLst>
                  <a:ext uri="{FF2B5EF4-FFF2-40B4-BE49-F238E27FC236}">
                    <a16:creationId xmlns:a16="http://schemas.microsoft.com/office/drawing/2014/main" id="{31062621-840D-70E3-B60C-F60C02584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7" name="Graphic 176">
                <a:extLst>
                  <a:ext uri="{FF2B5EF4-FFF2-40B4-BE49-F238E27FC236}">
                    <a16:creationId xmlns:a16="http://schemas.microsoft.com/office/drawing/2014/main" id="{D931B853-B886-BFE8-6D33-E31B14292D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8" name="Graphic 177">
                <a:extLst>
                  <a:ext uri="{FF2B5EF4-FFF2-40B4-BE49-F238E27FC236}">
                    <a16:creationId xmlns:a16="http://schemas.microsoft.com/office/drawing/2014/main" id="{22A84E92-9951-9389-2762-BD5D15492E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9" name="Graphic 178">
                <a:extLst>
                  <a:ext uri="{FF2B5EF4-FFF2-40B4-BE49-F238E27FC236}">
                    <a16:creationId xmlns:a16="http://schemas.microsoft.com/office/drawing/2014/main" id="{19BF5935-4A6D-CACB-6D01-9FAB4BC4CA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543F0A6F-89C5-DF4F-0D15-D18AE6C6B0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1" name="Graphic 180">
                <a:extLst>
                  <a:ext uri="{FF2B5EF4-FFF2-40B4-BE49-F238E27FC236}">
                    <a16:creationId xmlns:a16="http://schemas.microsoft.com/office/drawing/2014/main" id="{080B023A-7480-B643-B887-C4207AB364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2" name="Graphic 181">
                <a:extLst>
                  <a:ext uri="{FF2B5EF4-FFF2-40B4-BE49-F238E27FC236}">
                    <a16:creationId xmlns:a16="http://schemas.microsoft.com/office/drawing/2014/main" id="{EFDB4461-1905-A86B-ACF4-BCC92B58FA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3" name="Graphic 182">
                <a:extLst>
                  <a:ext uri="{FF2B5EF4-FFF2-40B4-BE49-F238E27FC236}">
                    <a16:creationId xmlns:a16="http://schemas.microsoft.com/office/drawing/2014/main" id="{6A10063F-ADEC-C9F1-7188-E0A91DAF9F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8BDBAD5-B6BA-7C92-20C1-579F68D14512}"/>
                </a:ext>
              </a:extLst>
            </p:cNvPr>
            <p:cNvGrpSpPr/>
            <p:nvPr userDrawn="1"/>
          </p:nvGrpSpPr>
          <p:grpSpPr>
            <a:xfrm>
              <a:off x="8116239" y="366368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85" name="Graphic 184">
                <a:extLst>
                  <a:ext uri="{FF2B5EF4-FFF2-40B4-BE49-F238E27FC236}">
                    <a16:creationId xmlns:a16="http://schemas.microsoft.com/office/drawing/2014/main" id="{7964506A-9A44-8A60-4AF8-7C7C25E19B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B7A961DE-4B65-8E86-F205-0CE871148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7" name="Graphic 186">
                <a:extLst>
                  <a:ext uri="{FF2B5EF4-FFF2-40B4-BE49-F238E27FC236}">
                    <a16:creationId xmlns:a16="http://schemas.microsoft.com/office/drawing/2014/main" id="{8E2E7DC1-F762-49FC-61C3-619B06984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8" name="Graphic 187">
                <a:extLst>
                  <a:ext uri="{FF2B5EF4-FFF2-40B4-BE49-F238E27FC236}">
                    <a16:creationId xmlns:a16="http://schemas.microsoft.com/office/drawing/2014/main" id="{174FE9AA-958F-63BE-E060-96B679F279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9" name="Graphic 188">
                <a:extLst>
                  <a:ext uri="{FF2B5EF4-FFF2-40B4-BE49-F238E27FC236}">
                    <a16:creationId xmlns:a16="http://schemas.microsoft.com/office/drawing/2014/main" id="{1E8641C4-B1B4-6094-7FE0-DC2F573AC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0" name="Graphic 189">
                <a:extLst>
                  <a:ext uri="{FF2B5EF4-FFF2-40B4-BE49-F238E27FC236}">
                    <a16:creationId xmlns:a16="http://schemas.microsoft.com/office/drawing/2014/main" id="{8A258D77-2CAB-995B-C56D-E50B983D20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1" name="Graphic 190">
                <a:extLst>
                  <a:ext uri="{FF2B5EF4-FFF2-40B4-BE49-F238E27FC236}">
                    <a16:creationId xmlns:a16="http://schemas.microsoft.com/office/drawing/2014/main" id="{9D8CD7C2-25FC-9899-B8B5-8047FF4BDA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2" name="Graphic 191">
                <a:extLst>
                  <a:ext uri="{FF2B5EF4-FFF2-40B4-BE49-F238E27FC236}">
                    <a16:creationId xmlns:a16="http://schemas.microsoft.com/office/drawing/2014/main" id="{550A6B42-7448-CCFD-3E70-7772D23AF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3" name="Graphic 192">
                <a:extLst>
                  <a:ext uri="{FF2B5EF4-FFF2-40B4-BE49-F238E27FC236}">
                    <a16:creationId xmlns:a16="http://schemas.microsoft.com/office/drawing/2014/main" id="{08209F3D-4922-8A91-7B1A-FA1AB78B5A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B6889B04-1399-F12A-BDBC-8CD7B82AB9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5" name="Graphic 194">
                <a:extLst>
                  <a:ext uri="{FF2B5EF4-FFF2-40B4-BE49-F238E27FC236}">
                    <a16:creationId xmlns:a16="http://schemas.microsoft.com/office/drawing/2014/main" id="{99F552CC-B3EA-E76B-924A-73F9194122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41E61C11-0B98-F5CB-340C-891F86C73B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7" name="Graphic 196">
                <a:extLst>
                  <a:ext uri="{FF2B5EF4-FFF2-40B4-BE49-F238E27FC236}">
                    <a16:creationId xmlns:a16="http://schemas.microsoft.com/office/drawing/2014/main" id="{29D8E834-1364-5589-8F8E-30AFDACA0C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8" name="Graphic 197">
                <a:extLst>
                  <a:ext uri="{FF2B5EF4-FFF2-40B4-BE49-F238E27FC236}">
                    <a16:creationId xmlns:a16="http://schemas.microsoft.com/office/drawing/2014/main" id="{9960E2C3-5F22-C20A-88A9-D913E9193C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9" name="Graphic 198">
                <a:extLst>
                  <a:ext uri="{FF2B5EF4-FFF2-40B4-BE49-F238E27FC236}">
                    <a16:creationId xmlns:a16="http://schemas.microsoft.com/office/drawing/2014/main" id="{681E592D-68FC-5A81-EFD4-172D079C63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E322247-7E6E-4821-2BBD-4C902A444348}"/>
                </a:ext>
              </a:extLst>
            </p:cNvPr>
            <p:cNvGrpSpPr/>
            <p:nvPr userDrawn="1"/>
          </p:nvGrpSpPr>
          <p:grpSpPr>
            <a:xfrm>
              <a:off x="8116238" y="399023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01" name="Graphic 200">
                <a:extLst>
                  <a:ext uri="{FF2B5EF4-FFF2-40B4-BE49-F238E27FC236}">
                    <a16:creationId xmlns:a16="http://schemas.microsoft.com/office/drawing/2014/main" id="{0988D191-BB3D-84C7-A1E8-CC07659EB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2" name="Graphic 201">
                <a:extLst>
                  <a:ext uri="{FF2B5EF4-FFF2-40B4-BE49-F238E27FC236}">
                    <a16:creationId xmlns:a16="http://schemas.microsoft.com/office/drawing/2014/main" id="{6BD6DDA6-CE23-8E44-64FE-7729D025F6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3" name="Graphic 202">
                <a:extLst>
                  <a:ext uri="{FF2B5EF4-FFF2-40B4-BE49-F238E27FC236}">
                    <a16:creationId xmlns:a16="http://schemas.microsoft.com/office/drawing/2014/main" id="{4D5D1188-4877-364E-F11C-C90E2FC658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4" name="Graphic 203">
                <a:extLst>
                  <a:ext uri="{FF2B5EF4-FFF2-40B4-BE49-F238E27FC236}">
                    <a16:creationId xmlns:a16="http://schemas.microsoft.com/office/drawing/2014/main" id="{FDD12188-232C-53EC-7647-1182E5036E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5" name="Graphic 204">
                <a:extLst>
                  <a:ext uri="{FF2B5EF4-FFF2-40B4-BE49-F238E27FC236}">
                    <a16:creationId xmlns:a16="http://schemas.microsoft.com/office/drawing/2014/main" id="{708C1365-478E-BC53-21B9-8B2FD7A8C8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6" name="Graphic 205">
                <a:extLst>
                  <a:ext uri="{FF2B5EF4-FFF2-40B4-BE49-F238E27FC236}">
                    <a16:creationId xmlns:a16="http://schemas.microsoft.com/office/drawing/2014/main" id="{74F563EE-CD4D-0B27-7AB3-56B54791CA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7" name="Graphic 206">
                <a:extLst>
                  <a:ext uri="{FF2B5EF4-FFF2-40B4-BE49-F238E27FC236}">
                    <a16:creationId xmlns:a16="http://schemas.microsoft.com/office/drawing/2014/main" id="{3FFD5678-FDBC-B99D-B101-7C6810F1AD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8" name="Graphic 207">
                <a:extLst>
                  <a:ext uri="{FF2B5EF4-FFF2-40B4-BE49-F238E27FC236}">
                    <a16:creationId xmlns:a16="http://schemas.microsoft.com/office/drawing/2014/main" id="{CD0C1120-DD1A-3514-2022-D08257B022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9" name="Graphic 208">
                <a:extLst>
                  <a:ext uri="{FF2B5EF4-FFF2-40B4-BE49-F238E27FC236}">
                    <a16:creationId xmlns:a16="http://schemas.microsoft.com/office/drawing/2014/main" id="{30E83032-3142-DC26-8156-2E18863E9B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B99C13A7-1221-EBC6-206C-A742EB1F6F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1" name="Graphic 210">
                <a:extLst>
                  <a:ext uri="{FF2B5EF4-FFF2-40B4-BE49-F238E27FC236}">
                    <a16:creationId xmlns:a16="http://schemas.microsoft.com/office/drawing/2014/main" id="{CAD144B4-DAA4-321B-A685-7383E5C5E55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2" name="Graphic 211">
                <a:extLst>
                  <a:ext uri="{FF2B5EF4-FFF2-40B4-BE49-F238E27FC236}">
                    <a16:creationId xmlns:a16="http://schemas.microsoft.com/office/drawing/2014/main" id="{1315F8E8-943B-0B0D-3569-D08FF139E8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6DF87DD6-8DD7-0581-8CB7-E9C4E7F359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4" name="Graphic 213">
                <a:extLst>
                  <a:ext uri="{FF2B5EF4-FFF2-40B4-BE49-F238E27FC236}">
                    <a16:creationId xmlns:a16="http://schemas.microsoft.com/office/drawing/2014/main" id="{8503DF1B-488A-FEA4-953D-A21A3EB142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5" name="Graphic 214">
                <a:extLst>
                  <a:ext uri="{FF2B5EF4-FFF2-40B4-BE49-F238E27FC236}">
                    <a16:creationId xmlns:a16="http://schemas.microsoft.com/office/drawing/2014/main" id="{CFCE4454-94EB-66F7-1F26-9C620CA4E7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9E05BC7-5AB0-18C8-84D1-9EF19EA71802}"/>
                </a:ext>
              </a:extLst>
            </p:cNvPr>
            <p:cNvGrpSpPr/>
            <p:nvPr userDrawn="1"/>
          </p:nvGrpSpPr>
          <p:grpSpPr>
            <a:xfrm>
              <a:off x="8116237" y="431679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17" name="Graphic 216">
                <a:extLst>
                  <a:ext uri="{FF2B5EF4-FFF2-40B4-BE49-F238E27FC236}">
                    <a16:creationId xmlns:a16="http://schemas.microsoft.com/office/drawing/2014/main" id="{FC603379-89F6-04CE-00BF-490B9FCA59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8" name="Graphic 217">
                <a:extLst>
                  <a:ext uri="{FF2B5EF4-FFF2-40B4-BE49-F238E27FC236}">
                    <a16:creationId xmlns:a16="http://schemas.microsoft.com/office/drawing/2014/main" id="{ECF1B723-0C60-8513-056D-804E076021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9" name="Graphic 218">
                <a:extLst>
                  <a:ext uri="{FF2B5EF4-FFF2-40B4-BE49-F238E27FC236}">
                    <a16:creationId xmlns:a16="http://schemas.microsoft.com/office/drawing/2014/main" id="{5C3AD4A0-2074-64A9-A53C-24A024D9D1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0" name="Graphic 219">
                <a:extLst>
                  <a:ext uri="{FF2B5EF4-FFF2-40B4-BE49-F238E27FC236}">
                    <a16:creationId xmlns:a16="http://schemas.microsoft.com/office/drawing/2014/main" id="{9AEA88D1-02AE-CD8D-7304-180A2F40A3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1" name="Graphic 220">
                <a:extLst>
                  <a:ext uri="{FF2B5EF4-FFF2-40B4-BE49-F238E27FC236}">
                    <a16:creationId xmlns:a16="http://schemas.microsoft.com/office/drawing/2014/main" id="{35F52AC4-0FDD-BB8C-D409-B69789B1E1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2" name="Graphic 221">
                <a:extLst>
                  <a:ext uri="{FF2B5EF4-FFF2-40B4-BE49-F238E27FC236}">
                    <a16:creationId xmlns:a16="http://schemas.microsoft.com/office/drawing/2014/main" id="{AFC1A3CA-FB5A-7D58-DA30-17909D3B0B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3" name="Graphic 222">
                <a:extLst>
                  <a:ext uri="{FF2B5EF4-FFF2-40B4-BE49-F238E27FC236}">
                    <a16:creationId xmlns:a16="http://schemas.microsoft.com/office/drawing/2014/main" id="{E7483841-A25F-8F9B-7932-C956D5A629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4" name="Graphic 223">
                <a:extLst>
                  <a:ext uri="{FF2B5EF4-FFF2-40B4-BE49-F238E27FC236}">
                    <a16:creationId xmlns:a16="http://schemas.microsoft.com/office/drawing/2014/main" id="{2E247547-0873-804E-7640-1FC59F245F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5" name="Graphic 224">
                <a:extLst>
                  <a:ext uri="{FF2B5EF4-FFF2-40B4-BE49-F238E27FC236}">
                    <a16:creationId xmlns:a16="http://schemas.microsoft.com/office/drawing/2014/main" id="{B5C39020-7AE4-92A5-3701-6944364975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6" name="Graphic 225">
                <a:extLst>
                  <a:ext uri="{FF2B5EF4-FFF2-40B4-BE49-F238E27FC236}">
                    <a16:creationId xmlns:a16="http://schemas.microsoft.com/office/drawing/2014/main" id="{47DC7D3D-4876-2E9B-7CE7-2ADE7355F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7" name="Graphic 226">
                <a:extLst>
                  <a:ext uri="{FF2B5EF4-FFF2-40B4-BE49-F238E27FC236}">
                    <a16:creationId xmlns:a16="http://schemas.microsoft.com/office/drawing/2014/main" id="{9E4BC962-77C0-0EF7-1FE7-D0C776A896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C8059E7E-081B-1B95-C76E-182A741772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9" name="Graphic 228">
                <a:extLst>
                  <a:ext uri="{FF2B5EF4-FFF2-40B4-BE49-F238E27FC236}">
                    <a16:creationId xmlns:a16="http://schemas.microsoft.com/office/drawing/2014/main" id="{F066FD6E-31EB-F09F-C362-CD8D837C30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0" name="Graphic 229">
                <a:extLst>
                  <a:ext uri="{FF2B5EF4-FFF2-40B4-BE49-F238E27FC236}">
                    <a16:creationId xmlns:a16="http://schemas.microsoft.com/office/drawing/2014/main" id="{0E3801C9-780B-73BF-BDCE-147F7E321C0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1" name="Graphic 230">
                <a:extLst>
                  <a:ext uri="{FF2B5EF4-FFF2-40B4-BE49-F238E27FC236}">
                    <a16:creationId xmlns:a16="http://schemas.microsoft.com/office/drawing/2014/main" id="{90716589-2A0B-22D2-A481-0103826015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29B5439-CF1F-DA39-CB4B-82242D6436C5}"/>
                </a:ext>
              </a:extLst>
            </p:cNvPr>
            <p:cNvGrpSpPr/>
            <p:nvPr userDrawn="1"/>
          </p:nvGrpSpPr>
          <p:grpSpPr>
            <a:xfrm>
              <a:off x="8116236" y="464335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33" name="Graphic 232">
                <a:extLst>
                  <a:ext uri="{FF2B5EF4-FFF2-40B4-BE49-F238E27FC236}">
                    <a16:creationId xmlns:a16="http://schemas.microsoft.com/office/drawing/2014/main" id="{420F5041-C8C0-F880-7B77-E7ECAC9AFD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4" name="Graphic 233">
                <a:extLst>
                  <a:ext uri="{FF2B5EF4-FFF2-40B4-BE49-F238E27FC236}">
                    <a16:creationId xmlns:a16="http://schemas.microsoft.com/office/drawing/2014/main" id="{7B9C0F5C-5663-98D3-CADB-729BF0043B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3BB695B1-EF5E-A1F9-B6D5-73A7BFA79D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2DA6BFE2-216D-F6F2-3342-58C3F73439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7" name="Graphic 236">
                <a:extLst>
                  <a:ext uri="{FF2B5EF4-FFF2-40B4-BE49-F238E27FC236}">
                    <a16:creationId xmlns:a16="http://schemas.microsoft.com/office/drawing/2014/main" id="{CF273F3A-634F-05FD-C3F6-21DB30B0CB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65AA658F-F957-25F3-5ED5-7F80501C27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23DB1523-5D7E-3047-CB5D-D0CF46BC4A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0" name="Graphic 239">
                <a:extLst>
                  <a:ext uri="{FF2B5EF4-FFF2-40B4-BE49-F238E27FC236}">
                    <a16:creationId xmlns:a16="http://schemas.microsoft.com/office/drawing/2014/main" id="{2BD42A31-6AC2-EDD9-DA48-EE023BBEC3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1" name="Graphic 240">
                <a:extLst>
                  <a:ext uri="{FF2B5EF4-FFF2-40B4-BE49-F238E27FC236}">
                    <a16:creationId xmlns:a16="http://schemas.microsoft.com/office/drawing/2014/main" id="{CD0E900F-E18A-8C38-F07D-F4561F3D8D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2" name="Graphic 241">
                <a:extLst>
                  <a:ext uri="{FF2B5EF4-FFF2-40B4-BE49-F238E27FC236}">
                    <a16:creationId xmlns:a16="http://schemas.microsoft.com/office/drawing/2014/main" id="{E03916A6-0589-CF11-2561-227863CEC3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3" name="Graphic 242">
                <a:extLst>
                  <a:ext uri="{FF2B5EF4-FFF2-40B4-BE49-F238E27FC236}">
                    <a16:creationId xmlns:a16="http://schemas.microsoft.com/office/drawing/2014/main" id="{4018D725-C1F3-A10D-F3B9-D70BB31CF8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4" name="Graphic 243">
                <a:extLst>
                  <a:ext uri="{FF2B5EF4-FFF2-40B4-BE49-F238E27FC236}">
                    <a16:creationId xmlns:a16="http://schemas.microsoft.com/office/drawing/2014/main" id="{453D3086-1C7A-51BE-D7FC-B745896DA1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5" name="Graphic 244">
                <a:extLst>
                  <a:ext uri="{FF2B5EF4-FFF2-40B4-BE49-F238E27FC236}">
                    <a16:creationId xmlns:a16="http://schemas.microsoft.com/office/drawing/2014/main" id="{E5BDEE2C-CE0B-F930-AFB5-F99C2D92F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6" name="Graphic 245">
                <a:extLst>
                  <a:ext uri="{FF2B5EF4-FFF2-40B4-BE49-F238E27FC236}">
                    <a16:creationId xmlns:a16="http://schemas.microsoft.com/office/drawing/2014/main" id="{D7B4FB96-ED4D-5741-C5E9-BADCC9AA19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7" name="Graphic 246">
                <a:extLst>
                  <a:ext uri="{FF2B5EF4-FFF2-40B4-BE49-F238E27FC236}">
                    <a16:creationId xmlns:a16="http://schemas.microsoft.com/office/drawing/2014/main" id="{87099AA1-D77D-5672-E7E1-7A73F1B7FD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DF3268E-4433-1D40-4495-13BA46FB2E47}"/>
                </a:ext>
              </a:extLst>
            </p:cNvPr>
            <p:cNvGrpSpPr/>
            <p:nvPr userDrawn="1"/>
          </p:nvGrpSpPr>
          <p:grpSpPr>
            <a:xfrm>
              <a:off x="8116235" y="496991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9" name="Graphic 248">
                <a:extLst>
                  <a:ext uri="{FF2B5EF4-FFF2-40B4-BE49-F238E27FC236}">
                    <a16:creationId xmlns:a16="http://schemas.microsoft.com/office/drawing/2014/main" id="{5C8F6FD3-3A1B-C632-3AEB-442731A2D3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0" name="Graphic 249">
                <a:extLst>
                  <a:ext uri="{FF2B5EF4-FFF2-40B4-BE49-F238E27FC236}">
                    <a16:creationId xmlns:a16="http://schemas.microsoft.com/office/drawing/2014/main" id="{0E270E63-C349-D49F-3665-EFD6821FCD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1" name="Graphic 250">
                <a:extLst>
                  <a:ext uri="{FF2B5EF4-FFF2-40B4-BE49-F238E27FC236}">
                    <a16:creationId xmlns:a16="http://schemas.microsoft.com/office/drawing/2014/main" id="{3853E2EB-1386-D032-C79B-BF891808B1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2" name="Graphic 251">
                <a:extLst>
                  <a:ext uri="{FF2B5EF4-FFF2-40B4-BE49-F238E27FC236}">
                    <a16:creationId xmlns:a16="http://schemas.microsoft.com/office/drawing/2014/main" id="{3539A96A-4256-B643-0C48-89F0B293D9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3" name="Graphic 252">
                <a:extLst>
                  <a:ext uri="{FF2B5EF4-FFF2-40B4-BE49-F238E27FC236}">
                    <a16:creationId xmlns:a16="http://schemas.microsoft.com/office/drawing/2014/main" id="{C2F49405-A345-4898-00C2-2DCC600E6E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4" name="Graphic 253">
                <a:extLst>
                  <a:ext uri="{FF2B5EF4-FFF2-40B4-BE49-F238E27FC236}">
                    <a16:creationId xmlns:a16="http://schemas.microsoft.com/office/drawing/2014/main" id="{87353182-7A51-C55D-4AED-04F5C184EB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5" name="Graphic 254">
                <a:extLst>
                  <a:ext uri="{FF2B5EF4-FFF2-40B4-BE49-F238E27FC236}">
                    <a16:creationId xmlns:a16="http://schemas.microsoft.com/office/drawing/2014/main" id="{6F25A41B-3BC8-1B5A-1272-915D369ECB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6" name="Graphic 255">
                <a:extLst>
                  <a:ext uri="{FF2B5EF4-FFF2-40B4-BE49-F238E27FC236}">
                    <a16:creationId xmlns:a16="http://schemas.microsoft.com/office/drawing/2014/main" id="{9F2BFC65-C9F7-E165-30DD-51FA25B065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7" name="Graphic 256">
                <a:extLst>
                  <a:ext uri="{FF2B5EF4-FFF2-40B4-BE49-F238E27FC236}">
                    <a16:creationId xmlns:a16="http://schemas.microsoft.com/office/drawing/2014/main" id="{625AA3AF-06B2-A631-F0A1-BA4E790F59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8" name="Graphic 257">
                <a:extLst>
                  <a:ext uri="{FF2B5EF4-FFF2-40B4-BE49-F238E27FC236}">
                    <a16:creationId xmlns:a16="http://schemas.microsoft.com/office/drawing/2014/main" id="{009D9E94-593E-AFF3-8C6B-66BE1BF6AB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9" name="Graphic 258">
                <a:extLst>
                  <a:ext uri="{FF2B5EF4-FFF2-40B4-BE49-F238E27FC236}">
                    <a16:creationId xmlns:a16="http://schemas.microsoft.com/office/drawing/2014/main" id="{E2D8928E-3EF9-6E70-8F76-E905C7AF8E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0" name="Graphic 259">
                <a:extLst>
                  <a:ext uri="{FF2B5EF4-FFF2-40B4-BE49-F238E27FC236}">
                    <a16:creationId xmlns:a16="http://schemas.microsoft.com/office/drawing/2014/main" id="{374AFAAA-1E1E-87A5-98D9-0036E2EF09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1" name="Graphic 260">
                <a:extLst>
                  <a:ext uri="{FF2B5EF4-FFF2-40B4-BE49-F238E27FC236}">
                    <a16:creationId xmlns:a16="http://schemas.microsoft.com/office/drawing/2014/main" id="{9011B178-49EA-82D9-71D4-EA6B389FE4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2" name="Graphic 261">
                <a:extLst>
                  <a:ext uri="{FF2B5EF4-FFF2-40B4-BE49-F238E27FC236}">
                    <a16:creationId xmlns:a16="http://schemas.microsoft.com/office/drawing/2014/main" id="{1153D24A-A559-1DCD-92C1-BF64E90432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3" name="Graphic 262">
                <a:extLst>
                  <a:ext uri="{FF2B5EF4-FFF2-40B4-BE49-F238E27FC236}">
                    <a16:creationId xmlns:a16="http://schemas.microsoft.com/office/drawing/2014/main" id="{7C813B32-366C-1A50-C839-C5491A072D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4687507-9EE4-9E05-9128-65024D2F3B4D}"/>
                </a:ext>
              </a:extLst>
            </p:cNvPr>
            <p:cNvGrpSpPr/>
            <p:nvPr userDrawn="1"/>
          </p:nvGrpSpPr>
          <p:grpSpPr>
            <a:xfrm>
              <a:off x="8116234" y="529647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65" name="Graphic 264">
                <a:extLst>
                  <a:ext uri="{FF2B5EF4-FFF2-40B4-BE49-F238E27FC236}">
                    <a16:creationId xmlns:a16="http://schemas.microsoft.com/office/drawing/2014/main" id="{8C98355D-097D-BA51-E161-5F89D97C1C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6" name="Graphic 265">
                <a:extLst>
                  <a:ext uri="{FF2B5EF4-FFF2-40B4-BE49-F238E27FC236}">
                    <a16:creationId xmlns:a16="http://schemas.microsoft.com/office/drawing/2014/main" id="{159EAA28-F365-B4CD-E8A2-B0217ED4D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7" name="Graphic 266">
                <a:extLst>
                  <a:ext uri="{FF2B5EF4-FFF2-40B4-BE49-F238E27FC236}">
                    <a16:creationId xmlns:a16="http://schemas.microsoft.com/office/drawing/2014/main" id="{488E2BC3-C563-C705-07FC-FBC4658D89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8" name="Graphic 267">
                <a:extLst>
                  <a:ext uri="{FF2B5EF4-FFF2-40B4-BE49-F238E27FC236}">
                    <a16:creationId xmlns:a16="http://schemas.microsoft.com/office/drawing/2014/main" id="{01F8046B-CFA7-F02A-9D46-2CD029C56D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9" name="Graphic 268">
                <a:extLst>
                  <a:ext uri="{FF2B5EF4-FFF2-40B4-BE49-F238E27FC236}">
                    <a16:creationId xmlns:a16="http://schemas.microsoft.com/office/drawing/2014/main" id="{8986B5DE-C5DB-EA6C-5400-BC0C2976B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0" name="Graphic 269">
                <a:extLst>
                  <a:ext uri="{FF2B5EF4-FFF2-40B4-BE49-F238E27FC236}">
                    <a16:creationId xmlns:a16="http://schemas.microsoft.com/office/drawing/2014/main" id="{B933D42E-6C98-869B-12AD-266AB3900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1" name="Graphic 270">
                <a:extLst>
                  <a:ext uri="{FF2B5EF4-FFF2-40B4-BE49-F238E27FC236}">
                    <a16:creationId xmlns:a16="http://schemas.microsoft.com/office/drawing/2014/main" id="{73038FA8-BDE6-EC47-AED9-A857AAA229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2" name="Graphic 271">
                <a:extLst>
                  <a:ext uri="{FF2B5EF4-FFF2-40B4-BE49-F238E27FC236}">
                    <a16:creationId xmlns:a16="http://schemas.microsoft.com/office/drawing/2014/main" id="{DF596506-B6FF-2CAB-AECD-122C75A41C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3" name="Graphic 272">
                <a:extLst>
                  <a:ext uri="{FF2B5EF4-FFF2-40B4-BE49-F238E27FC236}">
                    <a16:creationId xmlns:a16="http://schemas.microsoft.com/office/drawing/2014/main" id="{33753D93-E36C-55F0-3C52-7B7A433834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4" name="Graphic 273">
                <a:extLst>
                  <a:ext uri="{FF2B5EF4-FFF2-40B4-BE49-F238E27FC236}">
                    <a16:creationId xmlns:a16="http://schemas.microsoft.com/office/drawing/2014/main" id="{1C76E1D6-DA74-3B34-2D96-007BD35E7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5" name="Graphic 274">
                <a:extLst>
                  <a:ext uri="{FF2B5EF4-FFF2-40B4-BE49-F238E27FC236}">
                    <a16:creationId xmlns:a16="http://schemas.microsoft.com/office/drawing/2014/main" id="{F98EF6B9-AE98-C1BF-25DE-5F51529021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6" name="Graphic 275">
                <a:extLst>
                  <a:ext uri="{FF2B5EF4-FFF2-40B4-BE49-F238E27FC236}">
                    <a16:creationId xmlns:a16="http://schemas.microsoft.com/office/drawing/2014/main" id="{46BF9F42-6895-29E3-9003-E2C4202C00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7" name="Graphic 276">
                <a:extLst>
                  <a:ext uri="{FF2B5EF4-FFF2-40B4-BE49-F238E27FC236}">
                    <a16:creationId xmlns:a16="http://schemas.microsoft.com/office/drawing/2014/main" id="{3FB8FB69-1E4E-D712-19BF-35CAD71F9C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8" name="Graphic 277">
                <a:extLst>
                  <a:ext uri="{FF2B5EF4-FFF2-40B4-BE49-F238E27FC236}">
                    <a16:creationId xmlns:a16="http://schemas.microsoft.com/office/drawing/2014/main" id="{325895BA-71CA-FFDA-8914-3E0A40BA7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9" name="Graphic 278">
                <a:extLst>
                  <a:ext uri="{FF2B5EF4-FFF2-40B4-BE49-F238E27FC236}">
                    <a16:creationId xmlns:a16="http://schemas.microsoft.com/office/drawing/2014/main" id="{E0C32EE0-FB88-081A-ACB6-489459F3D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0EA00F1-967C-3B2B-4719-05A585D98585}"/>
                </a:ext>
              </a:extLst>
            </p:cNvPr>
            <p:cNvGrpSpPr/>
            <p:nvPr userDrawn="1"/>
          </p:nvGrpSpPr>
          <p:grpSpPr>
            <a:xfrm>
              <a:off x="8116233" y="562302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81" name="Graphic 280">
                <a:extLst>
                  <a:ext uri="{FF2B5EF4-FFF2-40B4-BE49-F238E27FC236}">
                    <a16:creationId xmlns:a16="http://schemas.microsoft.com/office/drawing/2014/main" id="{C1EDB310-0CE7-A4FD-04D0-45809F4640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2" name="Graphic 281">
                <a:extLst>
                  <a:ext uri="{FF2B5EF4-FFF2-40B4-BE49-F238E27FC236}">
                    <a16:creationId xmlns:a16="http://schemas.microsoft.com/office/drawing/2014/main" id="{2610F4B2-AF61-374C-0B4D-A986BDDB4F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3" name="Graphic 282">
                <a:extLst>
                  <a:ext uri="{FF2B5EF4-FFF2-40B4-BE49-F238E27FC236}">
                    <a16:creationId xmlns:a16="http://schemas.microsoft.com/office/drawing/2014/main" id="{E43A80D3-0FF7-E344-FCDA-509CBA8E4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4" name="Graphic 283">
                <a:extLst>
                  <a:ext uri="{FF2B5EF4-FFF2-40B4-BE49-F238E27FC236}">
                    <a16:creationId xmlns:a16="http://schemas.microsoft.com/office/drawing/2014/main" id="{051C937B-26CD-2832-F06A-E5B6D6D304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5" name="Graphic 284">
                <a:extLst>
                  <a:ext uri="{FF2B5EF4-FFF2-40B4-BE49-F238E27FC236}">
                    <a16:creationId xmlns:a16="http://schemas.microsoft.com/office/drawing/2014/main" id="{A2678095-3AB2-D568-B81B-83D2806926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6" name="Graphic 285">
                <a:extLst>
                  <a:ext uri="{FF2B5EF4-FFF2-40B4-BE49-F238E27FC236}">
                    <a16:creationId xmlns:a16="http://schemas.microsoft.com/office/drawing/2014/main" id="{D8E98A4B-1C5C-AA61-7D28-AD848EE619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7" name="Graphic 286">
                <a:extLst>
                  <a:ext uri="{FF2B5EF4-FFF2-40B4-BE49-F238E27FC236}">
                    <a16:creationId xmlns:a16="http://schemas.microsoft.com/office/drawing/2014/main" id="{A4BA1E2B-442E-B1DA-E6B3-29C5D71E9C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8" name="Graphic 287">
                <a:extLst>
                  <a:ext uri="{FF2B5EF4-FFF2-40B4-BE49-F238E27FC236}">
                    <a16:creationId xmlns:a16="http://schemas.microsoft.com/office/drawing/2014/main" id="{FA71FBFD-5FD9-CF37-FB41-281FE319A2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9" name="Graphic 288">
                <a:extLst>
                  <a:ext uri="{FF2B5EF4-FFF2-40B4-BE49-F238E27FC236}">
                    <a16:creationId xmlns:a16="http://schemas.microsoft.com/office/drawing/2014/main" id="{F0292A29-6330-AB41-5F0A-BBEC7729E6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0" name="Graphic 289">
                <a:extLst>
                  <a:ext uri="{FF2B5EF4-FFF2-40B4-BE49-F238E27FC236}">
                    <a16:creationId xmlns:a16="http://schemas.microsoft.com/office/drawing/2014/main" id="{11CC56D3-44A3-E0AA-E6C5-EA7A587814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1" name="Graphic 290">
                <a:extLst>
                  <a:ext uri="{FF2B5EF4-FFF2-40B4-BE49-F238E27FC236}">
                    <a16:creationId xmlns:a16="http://schemas.microsoft.com/office/drawing/2014/main" id="{48077B49-9658-AEF0-FCCA-E62A242C6F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2" name="Graphic 291">
                <a:extLst>
                  <a:ext uri="{FF2B5EF4-FFF2-40B4-BE49-F238E27FC236}">
                    <a16:creationId xmlns:a16="http://schemas.microsoft.com/office/drawing/2014/main" id="{52F0394E-5FB4-F8E9-FD38-464EF0096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3" name="Graphic 292">
                <a:extLst>
                  <a:ext uri="{FF2B5EF4-FFF2-40B4-BE49-F238E27FC236}">
                    <a16:creationId xmlns:a16="http://schemas.microsoft.com/office/drawing/2014/main" id="{3F11F2F9-EE72-D75D-552B-DEF2910AC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4" name="Graphic 293">
                <a:extLst>
                  <a:ext uri="{FF2B5EF4-FFF2-40B4-BE49-F238E27FC236}">
                    <a16:creationId xmlns:a16="http://schemas.microsoft.com/office/drawing/2014/main" id="{BAD9861E-7DD5-36AA-61F7-196511C552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5" name="Graphic 294">
                <a:extLst>
                  <a:ext uri="{FF2B5EF4-FFF2-40B4-BE49-F238E27FC236}">
                    <a16:creationId xmlns:a16="http://schemas.microsoft.com/office/drawing/2014/main" id="{B71CC89E-4A30-4DD2-A9B8-CDC9384839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CE1FADD4-DF75-25C1-93CA-47B022E79BCE}"/>
                </a:ext>
              </a:extLst>
            </p:cNvPr>
            <p:cNvGrpSpPr/>
            <p:nvPr userDrawn="1"/>
          </p:nvGrpSpPr>
          <p:grpSpPr>
            <a:xfrm>
              <a:off x="8116232" y="594958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5BB0723E-7505-63C1-00CB-A04AE410ED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03286BCC-F071-DEDE-8DB9-27B4858F49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9DDE2E0E-8666-DE82-4994-956F481369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0" name="Graphic 299">
                <a:extLst>
                  <a:ext uri="{FF2B5EF4-FFF2-40B4-BE49-F238E27FC236}">
                    <a16:creationId xmlns:a16="http://schemas.microsoft.com/office/drawing/2014/main" id="{57E84522-D5E3-7DCE-BA3F-34E8015559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1" name="Graphic 300">
                <a:extLst>
                  <a:ext uri="{FF2B5EF4-FFF2-40B4-BE49-F238E27FC236}">
                    <a16:creationId xmlns:a16="http://schemas.microsoft.com/office/drawing/2014/main" id="{25CFB2BF-0AF1-039E-C65E-797954B055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2" name="Graphic 301">
                <a:extLst>
                  <a:ext uri="{FF2B5EF4-FFF2-40B4-BE49-F238E27FC236}">
                    <a16:creationId xmlns:a16="http://schemas.microsoft.com/office/drawing/2014/main" id="{1D266958-892A-0E9A-4042-3FE8412019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3" name="Graphic 302">
                <a:extLst>
                  <a:ext uri="{FF2B5EF4-FFF2-40B4-BE49-F238E27FC236}">
                    <a16:creationId xmlns:a16="http://schemas.microsoft.com/office/drawing/2014/main" id="{516D7FC5-FFF6-5171-340D-D76B15CE96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4" name="Graphic 303">
                <a:extLst>
                  <a:ext uri="{FF2B5EF4-FFF2-40B4-BE49-F238E27FC236}">
                    <a16:creationId xmlns:a16="http://schemas.microsoft.com/office/drawing/2014/main" id="{A45DF5D1-AB38-C424-9D29-4EDDC5AE74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5" name="Graphic 304">
                <a:extLst>
                  <a:ext uri="{FF2B5EF4-FFF2-40B4-BE49-F238E27FC236}">
                    <a16:creationId xmlns:a16="http://schemas.microsoft.com/office/drawing/2014/main" id="{D88CBC2A-E030-3C9B-FC31-E33AFFBEA9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6" name="Graphic 305">
                <a:extLst>
                  <a:ext uri="{FF2B5EF4-FFF2-40B4-BE49-F238E27FC236}">
                    <a16:creationId xmlns:a16="http://schemas.microsoft.com/office/drawing/2014/main" id="{6FA38EF0-183D-BB8F-642B-DBE862C5D1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7" name="Graphic 306">
                <a:extLst>
                  <a:ext uri="{FF2B5EF4-FFF2-40B4-BE49-F238E27FC236}">
                    <a16:creationId xmlns:a16="http://schemas.microsoft.com/office/drawing/2014/main" id="{4B2335A0-FDF4-D497-7859-EAF7D668A6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8" name="Graphic 307">
                <a:extLst>
                  <a:ext uri="{FF2B5EF4-FFF2-40B4-BE49-F238E27FC236}">
                    <a16:creationId xmlns:a16="http://schemas.microsoft.com/office/drawing/2014/main" id="{FCC4A692-EE83-8867-1A08-FF19186802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9" name="Graphic 308">
                <a:extLst>
                  <a:ext uri="{FF2B5EF4-FFF2-40B4-BE49-F238E27FC236}">
                    <a16:creationId xmlns:a16="http://schemas.microsoft.com/office/drawing/2014/main" id="{5A446CE2-9BDB-DCA5-7B96-C9983B5A02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0" name="Graphic 309">
                <a:extLst>
                  <a:ext uri="{FF2B5EF4-FFF2-40B4-BE49-F238E27FC236}">
                    <a16:creationId xmlns:a16="http://schemas.microsoft.com/office/drawing/2014/main" id="{EE96CCCF-4977-917B-46DE-26F5FD41B9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1" name="Graphic 310">
                <a:extLst>
                  <a:ext uri="{FF2B5EF4-FFF2-40B4-BE49-F238E27FC236}">
                    <a16:creationId xmlns:a16="http://schemas.microsoft.com/office/drawing/2014/main" id="{190996AC-967A-6B78-6867-3629AA5B45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B73F1E8D-D9F1-BFF8-4271-144A3190FFB5}"/>
                </a:ext>
              </a:extLst>
            </p:cNvPr>
            <p:cNvGrpSpPr/>
            <p:nvPr userDrawn="1"/>
          </p:nvGrpSpPr>
          <p:grpSpPr>
            <a:xfrm>
              <a:off x="8116231" y="627614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13" name="Graphic 312">
                <a:extLst>
                  <a:ext uri="{FF2B5EF4-FFF2-40B4-BE49-F238E27FC236}">
                    <a16:creationId xmlns:a16="http://schemas.microsoft.com/office/drawing/2014/main" id="{BF8990A2-D60E-182E-698E-7BE22B53B6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4" name="Graphic 313">
                <a:extLst>
                  <a:ext uri="{FF2B5EF4-FFF2-40B4-BE49-F238E27FC236}">
                    <a16:creationId xmlns:a16="http://schemas.microsoft.com/office/drawing/2014/main" id="{E5E97CA5-59E8-171B-2EAE-8AF0108E07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5" name="Graphic 314">
                <a:extLst>
                  <a:ext uri="{FF2B5EF4-FFF2-40B4-BE49-F238E27FC236}">
                    <a16:creationId xmlns:a16="http://schemas.microsoft.com/office/drawing/2014/main" id="{710E0737-91D3-509C-B2A5-842932DFC1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6" name="Graphic 315">
                <a:extLst>
                  <a:ext uri="{FF2B5EF4-FFF2-40B4-BE49-F238E27FC236}">
                    <a16:creationId xmlns:a16="http://schemas.microsoft.com/office/drawing/2014/main" id="{1D8E7C88-EF65-8097-B7EB-9398C295EF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7" name="Graphic 316">
                <a:extLst>
                  <a:ext uri="{FF2B5EF4-FFF2-40B4-BE49-F238E27FC236}">
                    <a16:creationId xmlns:a16="http://schemas.microsoft.com/office/drawing/2014/main" id="{1A28B94C-9D77-F3DA-D5E5-AEE18768E2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8" name="Graphic 317">
                <a:extLst>
                  <a:ext uri="{FF2B5EF4-FFF2-40B4-BE49-F238E27FC236}">
                    <a16:creationId xmlns:a16="http://schemas.microsoft.com/office/drawing/2014/main" id="{0774F65D-9F32-4243-A142-3060E0F53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9" name="Graphic 318">
                <a:extLst>
                  <a:ext uri="{FF2B5EF4-FFF2-40B4-BE49-F238E27FC236}">
                    <a16:creationId xmlns:a16="http://schemas.microsoft.com/office/drawing/2014/main" id="{5B2560A4-32F3-158C-0CD7-6A6411234A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0" name="Graphic 319">
                <a:extLst>
                  <a:ext uri="{FF2B5EF4-FFF2-40B4-BE49-F238E27FC236}">
                    <a16:creationId xmlns:a16="http://schemas.microsoft.com/office/drawing/2014/main" id="{C7EAEEAD-72C9-A8FC-D24D-D170762FF0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1" name="Graphic 320">
                <a:extLst>
                  <a:ext uri="{FF2B5EF4-FFF2-40B4-BE49-F238E27FC236}">
                    <a16:creationId xmlns:a16="http://schemas.microsoft.com/office/drawing/2014/main" id="{3102011E-2A70-6600-478C-1664CBE457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2" name="Graphic 321">
                <a:extLst>
                  <a:ext uri="{FF2B5EF4-FFF2-40B4-BE49-F238E27FC236}">
                    <a16:creationId xmlns:a16="http://schemas.microsoft.com/office/drawing/2014/main" id="{AD9D7551-F9C2-5C11-DF0C-76B90B0519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3" name="Graphic 322">
                <a:extLst>
                  <a:ext uri="{FF2B5EF4-FFF2-40B4-BE49-F238E27FC236}">
                    <a16:creationId xmlns:a16="http://schemas.microsoft.com/office/drawing/2014/main" id="{38F572A6-49B6-2C03-8CB8-EA35DA99FC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4" name="Graphic 323">
                <a:extLst>
                  <a:ext uri="{FF2B5EF4-FFF2-40B4-BE49-F238E27FC236}">
                    <a16:creationId xmlns:a16="http://schemas.microsoft.com/office/drawing/2014/main" id="{CEA0E242-7C2B-64AA-FFC9-D78EB2B4F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5" name="Graphic 324">
                <a:extLst>
                  <a:ext uri="{FF2B5EF4-FFF2-40B4-BE49-F238E27FC236}">
                    <a16:creationId xmlns:a16="http://schemas.microsoft.com/office/drawing/2014/main" id="{A0606ABF-5446-3951-A66A-E69CCC638C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6" name="Graphic 325">
                <a:extLst>
                  <a:ext uri="{FF2B5EF4-FFF2-40B4-BE49-F238E27FC236}">
                    <a16:creationId xmlns:a16="http://schemas.microsoft.com/office/drawing/2014/main" id="{4ABBFF9E-C099-EFB7-459B-7C4985A431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7" name="Graphic 326">
                <a:extLst>
                  <a:ext uri="{FF2B5EF4-FFF2-40B4-BE49-F238E27FC236}">
                    <a16:creationId xmlns:a16="http://schemas.microsoft.com/office/drawing/2014/main" id="{CB47DCB6-7427-09FC-3EDF-478C37163D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9264EB08-08B1-4A1F-112F-3694949D10BE}"/>
                </a:ext>
              </a:extLst>
            </p:cNvPr>
            <p:cNvGrpSpPr/>
            <p:nvPr userDrawn="1"/>
          </p:nvGrpSpPr>
          <p:grpSpPr>
            <a:xfrm>
              <a:off x="8116230" y="6602701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29" name="Graphic 328">
                <a:extLst>
                  <a:ext uri="{FF2B5EF4-FFF2-40B4-BE49-F238E27FC236}">
                    <a16:creationId xmlns:a16="http://schemas.microsoft.com/office/drawing/2014/main" id="{2A58EB21-F8FF-7579-0648-5E67AFD6C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0" name="Graphic 329">
                <a:extLst>
                  <a:ext uri="{FF2B5EF4-FFF2-40B4-BE49-F238E27FC236}">
                    <a16:creationId xmlns:a16="http://schemas.microsoft.com/office/drawing/2014/main" id="{C2957ECB-F06C-69AF-B3B0-EB2695911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1" name="Graphic 330">
                <a:extLst>
                  <a:ext uri="{FF2B5EF4-FFF2-40B4-BE49-F238E27FC236}">
                    <a16:creationId xmlns:a16="http://schemas.microsoft.com/office/drawing/2014/main" id="{D08CF712-5D84-6FB0-4229-2CFF3680B4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2" name="Graphic 331">
                <a:extLst>
                  <a:ext uri="{FF2B5EF4-FFF2-40B4-BE49-F238E27FC236}">
                    <a16:creationId xmlns:a16="http://schemas.microsoft.com/office/drawing/2014/main" id="{F3C2DB83-6E9D-8C9E-E8A5-85855D4BC1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3" name="Graphic 332">
                <a:extLst>
                  <a:ext uri="{FF2B5EF4-FFF2-40B4-BE49-F238E27FC236}">
                    <a16:creationId xmlns:a16="http://schemas.microsoft.com/office/drawing/2014/main" id="{BD54EDAC-48B4-E764-8A27-8520B7311F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4" name="Graphic 333">
                <a:extLst>
                  <a:ext uri="{FF2B5EF4-FFF2-40B4-BE49-F238E27FC236}">
                    <a16:creationId xmlns:a16="http://schemas.microsoft.com/office/drawing/2014/main" id="{402B0843-D677-2ED6-2B6D-0191792728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5" name="Graphic 334">
                <a:extLst>
                  <a:ext uri="{FF2B5EF4-FFF2-40B4-BE49-F238E27FC236}">
                    <a16:creationId xmlns:a16="http://schemas.microsoft.com/office/drawing/2014/main" id="{5B0750D3-712B-CEE1-B498-876B1C76F8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6" name="Graphic 335">
                <a:extLst>
                  <a:ext uri="{FF2B5EF4-FFF2-40B4-BE49-F238E27FC236}">
                    <a16:creationId xmlns:a16="http://schemas.microsoft.com/office/drawing/2014/main" id="{2FBCBE0E-BF7E-65B3-DA5B-B30346F37D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7" name="Graphic 336">
                <a:extLst>
                  <a:ext uri="{FF2B5EF4-FFF2-40B4-BE49-F238E27FC236}">
                    <a16:creationId xmlns:a16="http://schemas.microsoft.com/office/drawing/2014/main" id="{2231598E-7977-78A9-7A37-4E88B50520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8" name="Graphic 337">
                <a:extLst>
                  <a:ext uri="{FF2B5EF4-FFF2-40B4-BE49-F238E27FC236}">
                    <a16:creationId xmlns:a16="http://schemas.microsoft.com/office/drawing/2014/main" id="{EDA5CB6A-A4E0-3BCB-0EE6-D531C3D674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9" name="Graphic 338">
                <a:extLst>
                  <a:ext uri="{FF2B5EF4-FFF2-40B4-BE49-F238E27FC236}">
                    <a16:creationId xmlns:a16="http://schemas.microsoft.com/office/drawing/2014/main" id="{0F27DEE2-410F-D1DA-BDB3-0B3FCA814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0" name="Graphic 339">
                <a:extLst>
                  <a:ext uri="{FF2B5EF4-FFF2-40B4-BE49-F238E27FC236}">
                    <a16:creationId xmlns:a16="http://schemas.microsoft.com/office/drawing/2014/main" id="{D298AF01-66F3-0CAE-6BBF-2EF7469A07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1" name="Graphic 340">
                <a:extLst>
                  <a:ext uri="{FF2B5EF4-FFF2-40B4-BE49-F238E27FC236}">
                    <a16:creationId xmlns:a16="http://schemas.microsoft.com/office/drawing/2014/main" id="{9358EA47-07BC-FDA2-1D2F-B267D13D66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2" name="Graphic 341">
                <a:extLst>
                  <a:ext uri="{FF2B5EF4-FFF2-40B4-BE49-F238E27FC236}">
                    <a16:creationId xmlns:a16="http://schemas.microsoft.com/office/drawing/2014/main" id="{EE0BE182-77CC-EBAD-097D-6D3A9CE5C9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3" name="Graphic 342">
                <a:extLst>
                  <a:ext uri="{FF2B5EF4-FFF2-40B4-BE49-F238E27FC236}">
                    <a16:creationId xmlns:a16="http://schemas.microsoft.com/office/drawing/2014/main" id="{0BF3CF89-5124-D5DA-E8F5-CE07A48203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11D3A914-4DFC-FDE3-1650-8D52787A2E85}"/>
              </a:ext>
            </a:extLst>
          </p:cNvPr>
          <p:cNvGrpSpPr/>
          <p:nvPr userDrawn="1"/>
        </p:nvGrpSpPr>
        <p:grpSpPr>
          <a:xfrm>
            <a:off x="8116230" y="33442"/>
            <a:ext cx="4011604" cy="6778204"/>
            <a:chOff x="8116230" y="71542"/>
            <a:chExt cx="4011604" cy="6778204"/>
          </a:xfrm>
          <a:solidFill>
            <a:srgbClr val="FFFFFF">
              <a:alpha val="12000"/>
            </a:srgb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8981B1-2E37-A9DF-8E5A-F4C96F365136}"/>
                </a:ext>
              </a:extLst>
            </p:cNvPr>
            <p:cNvGrpSpPr/>
            <p:nvPr userDrawn="1"/>
          </p:nvGrpSpPr>
          <p:grpSpPr>
            <a:xfrm>
              <a:off x="8116249" y="7154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475FA169-17CA-0178-EAD8-C50C43FFB9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BAB6AA9-F26D-C29F-053D-A5126476EB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E5E2227-08DA-5C31-E551-377A48ADAF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CB75150-5326-B374-F706-CE0C686B08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4DAE4136-F426-D9C9-DBA2-C37E9B75FD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6C743B1-9FA1-D880-F82D-BD773E2AD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40EF8E2-F8ED-DAAF-423E-1D68182528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067FEDE1-4F32-AD64-42A2-D2FD9AAE4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3B47FC6-A0CD-89F1-1573-8443869E9F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58F4FB5-778A-FA9F-A859-8B456B82E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A6C5AFA7-D2AE-10F2-8207-1BCE550820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F0301A7-64EF-A6D7-78A7-3F759CB7BA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5F627162-29AE-151E-A13D-CCF291DC1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6AD000E1-E61C-A4AE-577A-38ACCE7B70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71BEC24D-261A-E940-D3A6-29070A48F2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5839F8-F685-9EF1-F0D7-6D3267B2310B}"/>
                </a:ext>
              </a:extLst>
            </p:cNvPr>
            <p:cNvGrpSpPr/>
            <p:nvPr userDrawn="1"/>
          </p:nvGrpSpPr>
          <p:grpSpPr>
            <a:xfrm>
              <a:off x="8116249" y="39810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D99B6C8F-CDE6-BAD4-1561-32442A4AD7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7BABEC4-B068-547C-4E3B-039A1EFE4D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BF8F9DE-FDE0-3575-C913-5B4B382DC5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2C72EA44-AFE1-37CF-C4DB-CA4C70E394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FB093E6-84C5-496A-1F7D-1D9461E24B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5F20778-9837-75EF-8EAE-BE85DCA2D2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B38EB19B-7E26-EF29-89D7-87AD0ED457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830EEBB8-1CEC-1776-C2AB-6790E0E8C7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098D118A-1932-D06F-A407-CADD57C3EF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9408C8FD-112D-021C-68CC-C8150EBD22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3ACEEB7-5932-69C7-4304-6E587FBF7F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ACE5446-061A-EFC9-F9A4-2DEAA1B2E9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570BBE17-988B-E90F-E99D-85B066B0D8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713134C-CAA9-8F82-22B3-1F3793AEA1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3DEE8FA8-33E0-AFD3-1306-3D207F7433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965F9CC-E1D6-5E9A-FC76-4D1E8AA7DD71}"/>
                </a:ext>
              </a:extLst>
            </p:cNvPr>
            <p:cNvGrpSpPr/>
            <p:nvPr userDrawn="1"/>
          </p:nvGrpSpPr>
          <p:grpSpPr>
            <a:xfrm>
              <a:off x="8116248" y="72465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0D66996-6650-C93C-FE87-7666E50276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696CF37-2C3A-71FD-3D2A-C14F311D97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9092727-85D0-1F27-5568-D10DA5E6B5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AC4657CA-C38C-61B7-B279-600ECBE6BF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0E7C329-417B-2F2D-584C-6FC8A6F3BA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21141DC-DE4B-257E-47DC-BBCC270E94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C21B878C-9689-EF54-EF10-312947499E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6980FAAF-6DB3-B5AD-FF90-5592A2E7A1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E0F2FEF9-8F2A-527C-0360-4EDC78245E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9E778167-79FD-354F-2744-3EB0F34E4D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A7F4C6FD-532B-23CE-4A9F-2155E41DE6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5A7C31FE-E897-0BDF-49A9-3EDC3D17B7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AC0B4E97-2AAE-2605-C0E8-B87D4A6E60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F2186517-7A3F-EF41-1B60-6FDD0BF2CF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B62D5B6-9733-B22B-B250-96A21AC8C5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81B357-4E73-8156-7548-A07F2B8BBABD}"/>
                </a:ext>
              </a:extLst>
            </p:cNvPr>
            <p:cNvGrpSpPr/>
            <p:nvPr userDrawn="1"/>
          </p:nvGrpSpPr>
          <p:grpSpPr>
            <a:xfrm>
              <a:off x="8116247" y="105121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80175DFB-4C69-6566-8F1E-2E8ACF31AF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88A96754-AB99-B74B-2755-21001AC286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7C0CDB62-26B6-961C-1AFA-2915C8A125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283BF31B-5000-76FE-4CD2-26CAD1CED7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6AF9359F-5225-329C-961D-C7F3DD15EF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E8E974DB-A57D-ECA4-97C3-D872B6761A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4BFABD94-70D8-81B9-7656-BE3FF8A7AF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4AA66A06-B477-3D45-7419-C87C335778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BD270A9B-644C-5A69-0C13-F5C1417CAD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A508F204-10F5-B3E0-C5F8-389CAA25C2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2C1EE384-2442-2081-1F96-C2A01D3BF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D55DCA93-000A-20D8-23BF-00BEAC258A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3BEDA48D-6A19-798F-D91D-1E85B3688F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68B93489-53CF-01CF-A46C-7091101B0B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51199241-4AF0-0558-9088-B11C540719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9D6AFC4-CCAE-0171-13D9-1705C0DEB125}"/>
                </a:ext>
              </a:extLst>
            </p:cNvPr>
            <p:cNvGrpSpPr/>
            <p:nvPr userDrawn="1"/>
          </p:nvGrpSpPr>
          <p:grpSpPr>
            <a:xfrm>
              <a:off x="8116246" y="137777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AB767019-CE82-30DA-5C64-AA60DFFB5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D3EA5DB5-8FC5-99A8-33C7-9023D5DB1A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E878BD5-96EB-CB8A-0E5C-07DB79A07A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980CBB7C-020A-F848-449D-F12664075C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1F878828-2891-4512-D5AD-6B9FDB87DA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16E3999-6BBD-97E8-F408-5FC7A68C98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CD6D48B6-DB96-0BC1-9F71-FF725BE78F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FDADF425-5547-34C2-4DB0-DC29C10CFF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B52935C6-440C-4BE9-87A0-AC1A06FD9C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707CB737-A6D3-637B-FD64-0E721DC875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B4A4633F-F8B5-99CC-A07B-1577EE98DD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A5A5FB56-105B-8CA9-807A-5255D1E99A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B5F868E4-93BB-1397-8751-54E5E0EC8F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415417D6-7A23-F1D1-3AF6-92D30D21E7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1F939BB7-A0E1-4063-BE83-D2703CF7D0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2B9D1C0-CA09-4D38-D900-F0C64BE54C4F}"/>
                </a:ext>
              </a:extLst>
            </p:cNvPr>
            <p:cNvGrpSpPr/>
            <p:nvPr userDrawn="1"/>
          </p:nvGrpSpPr>
          <p:grpSpPr>
            <a:xfrm>
              <a:off x="8116245" y="170433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89" name="Graphic 88">
                <a:extLst>
                  <a:ext uri="{FF2B5EF4-FFF2-40B4-BE49-F238E27FC236}">
                    <a16:creationId xmlns:a16="http://schemas.microsoft.com/office/drawing/2014/main" id="{6CC2EAD5-3584-A464-47F0-5D087CADD6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0" name="Graphic 89">
                <a:extLst>
                  <a:ext uri="{FF2B5EF4-FFF2-40B4-BE49-F238E27FC236}">
                    <a16:creationId xmlns:a16="http://schemas.microsoft.com/office/drawing/2014/main" id="{C437E434-23D2-0AE5-CEF2-B5F1BA2D33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1" name="Graphic 90">
                <a:extLst>
                  <a:ext uri="{FF2B5EF4-FFF2-40B4-BE49-F238E27FC236}">
                    <a16:creationId xmlns:a16="http://schemas.microsoft.com/office/drawing/2014/main" id="{34A7E0EA-230A-3E49-E786-1BA2C5F69A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CCCCEBE7-4A92-1D27-9B38-5FBB1B334E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AE70268A-3A49-0968-6744-6F1B65F6DD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B1B0FCC4-FD9D-79FE-DBB1-266AEFDF46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7218CD11-1C68-24A9-A359-30ED49C282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6" name="Graphic 95">
                <a:extLst>
                  <a:ext uri="{FF2B5EF4-FFF2-40B4-BE49-F238E27FC236}">
                    <a16:creationId xmlns:a16="http://schemas.microsoft.com/office/drawing/2014/main" id="{617B868E-66FA-9AFE-8360-B574F84E3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D0F330B2-FBE6-AB5E-35D4-11A75B88AD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F379C47B-488F-0A7F-C27A-75638AFF06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99" name="Graphic 98">
                <a:extLst>
                  <a:ext uri="{FF2B5EF4-FFF2-40B4-BE49-F238E27FC236}">
                    <a16:creationId xmlns:a16="http://schemas.microsoft.com/office/drawing/2014/main" id="{BF7BB548-DD43-18F9-BE18-E6C43A173F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74449CDB-3552-C827-A816-313F348BA9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814122A5-7D0B-FEF3-C484-6D97664C92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700B06D0-0F3F-4DEE-06F2-71F74A8556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3" name="Graphic 102">
                <a:extLst>
                  <a:ext uri="{FF2B5EF4-FFF2-40B4-BE49-F238E27FC236}">
                    <a16:creationId xmlns:a16="http://schemas.microsoft.com/office/drawing/2014/main" id="{01FBDC84-EB5F-58B3-25A1-8A8AB635C1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13030E-C4DE-D593-5454-9B1F688CD6EE}"/>
                </a:ext>
              </a:extLst>
            </p:cNvPr>
            <p:cNvGrpSpPr/>
            <p:nvPr userDrawn="1"/>
          </p:nvGrpSpPr>
          <p:grpSpPr>
            <a:xfrm>
              <a:off x="8116244" y="203089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8A8D9BDB-F26F-0FD4-1074-97B296B81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AB38FC4E-4D32-F5C2-596E-FF50201B17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7" name="Graphic 106">
                <a:extLst>
                  <a:ext uri="{FF2B5EF4-FFF2-40B4-BE49-F238E27FC236}">
                    <a16:creationId xmlns:a16="http://schemas.microsoft.com/office/drawing/2014/main" id="{2EC55B74-C5E2-4936-C2A6-2D14DE7B99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D9F6E743-2AD0-B291-8A19-6BA738A46A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06C79B11-DDE6-D659-6E2B-81C8396171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F18CE6C8-0E79-3598-A092-0D9A4DF83E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962FDD42-307B-AB37-248A-3497C4C366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78DC6554-AB27-11C2-6A6A-B4551F4BD0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CA981878-D2C6-6CDB-F94C-EBD2596962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19C877A2-163D-BA85-401A-8527E507FF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5" name="Graphic 114">
                <a:extLst>
                  <a:ext uri="{FF2B5EF4-FFF2-40B4-BE49-F238E27FC236}">
                    <a16:creationId xmlns:a16="http://schemas.microsoft.com/office/drawing/2014/main" id="{53FC76EB-3307-3095-BC2B-0FA4BFE9BE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6" name="Graphic 115">
                <a:extLst>
                  <a:ext uri="{FF2B5EF4-FFF2-40B4-BE49-F238E27FC236}">
                    <a16:creationId xmlns:a16="http://schemas.microsoft.com/office/drawing/2014/main" id="{CF0EFD69-9F28-36B6-1329-B04180942C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048159B9-40BF-64C7-3D25-A17A2938E6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179CA86B-FE1B-8C62-B16E-D29D43C7B3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19" name="Graphic 118">
                <a:extLst>
                  <a:ext uri="{FF2B5EF4-FFF2-40B4-BE49-F238E27FC236}">
                    <a16:creationId xmlns:a16="http://schemas.microsoft.com/office/drawing/2014/main" id="{D02E06C9-2B77-1B23-59D4-D4851405A5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1B82773-F2A8-4A58-2578-67AB75DA519E}"/>
                </a:ext>
              </a:extLst>
            </p:cNvPr>
            <p:cNvGrpSpPr/>
            <p:nvPr userDrawn="1"/>
          </p:nvGrpSpPr>
          <p:grpSpPr>
            <a:xfrm>
              <a:off x="8116243" y="235744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DFCB28F4-3998-F2D4-24FC-DA61FBA90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CC3D8FDE-D890-898F-BBA1-2FE9C595A7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1FE7865-DB91-EC63-C39A-B88E4F5E76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4" name="Graphic 123">
                <a:extLst>
                  <a:ext uri="{FF2B5EF4-FFF2-40B4-BE49-F238E27FC236}">
                    <a16:creationId xmlns:a16="http://schemas.microsoft.com/office/drawing/2014/main" id="{034FE042-BB8C-72D0-DEC7-E633AAC9AC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0F71C1A7-A2B8-05B8-324F-0B4CD1B3D8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5DF6B723-3887-76A3-C13F-AFF04542AD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B9AD3699-936C-875D-243C-46F3412A7C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8" name="Graphic 127">
                <a:extLst>
                  <a:ext uri="{FF2B5EF4-FFF2-40B4-BE49-F238E27FC236}">
                    <a16:creationId xmlns:a16="http://schemas.microsoft.com/office/drawing/2014/main" id="{F2A6F948-AA13-E1AC-628F-ADC143E707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E9F464FE-6AC3-5718-FBAB-83FA573B6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0" name="Graphic 129">
                <a:extLst>
                  <a:ext uri="{FF2B5EF4-FFF2-40B4-BE49-F238E27FC236}">
                    <a16:creationId xmlns:a16="http://schemas.microsoft.com/office/drawing/2014/main" id="{74111845-6D01-6623-D84A-90D03EFA91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5970C6F2-92B5-457E-9C52-9F2DB272A1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9C7452CA-2DAA-36CF-1762-8568857AB6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5527FBA2-A7AA-ED38-11B0-C5903137FD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053F46F-4F20-5BB9-5BE9-7049D1E534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5" name="Graphic 134">
                <a:extLst>
                  <a:ext uri="{FF2B5EF4-FFF2-40B4-BE49-F238E27FC236}">
                    <a16:creationId xmlns:a16="http://schemas.microsoft.com/office/drawing/2014/main" id="{83E83BC1-5648-331D-9FA7-E721757663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DFE09F2-270B-FDAC-5B0F-4651484E949D}"/>
                </a:ext>
              </a:extLst>
            </p:cNvPr>
            <p:cNvGrpSpPr/>
            <p:nvPr userDrawn="1"/>
          </p:nvGrpSpPr>
          <p:grpSpPr>
            <a:xfrm>
              <a:off x="8116242" y="268400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B0C6424D-B923-5FDD-01A6-D757F67EE7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3B11C8A3-B2F8-00DD-5B89-D9BA913495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39" name="Graphic 138">
                <a:extLst>
                  <a:ext uri="{FF2B5EF4-FFF2-40B4-BE49-F238E27FC236}">
                    <a16:creationId xmlns:a16="http://schemas.microsoft.com/office/drawing/2014/main" id="{D9B4F581-35FB-757F-D816-208040F6FB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AAD3B858-428F-DC03-55EC-9AEDD5781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1" name="Graphic 140">
                <a:extLst>
                  <a:ext uri="{FF2B5EF4-FFF2-40B4-BE49-F238E27FC236}">
                    <a16:creationId xmlns:a16="http://schemas.microsoft.com/office/drawing/2014/main" id="{314302F5-01D1-C270-9840-C812FB0168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2" name="Graphic 141">
                <a:extLst>
                  <a:ext uri="{FF2B5EF4-FFF2-40B4-BE49-F238E27FC236}">
                    <a16:creationId xmlns:a16="http://schemas.microsoft.com/office/drawing/2014/main" id="{0D5E19BB-5803-7348-C33F-D3F9AAC501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3DE6487F-4019-6347-8F1F-6D9500B58E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75EBD02D-C646-EDB0-FC0E-312F66494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8576C754-D541-C4FE-F905-36D19412AA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id="{A2DED089-6587-F0BE-542F-C7187B81FD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7" name="Graphic 146">
                <a:extLst>
                  <a:ext uri="{FF2B5EF4-FFF2-40B4-BE49-F238E27FC236}">
                    <a16:creationId xmlns:a16="http://schemas.microsoft.com/office/drawing/2014/main" id="{BB087771-F502-D18C-AF08-D270EBB59E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8" name="Graphic 147">
                <a:extLst>
                  <a:ext uri="{FF2B5EF4-FFF2-40B4-BE49-F238E27FC236}">
                    <a16:creationId xmlns:a16="http://schemas.microsoft.com/office/drawing/2014/main" id="{31215A97-99DD-B8F1-B291-B335C9EE32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ABCD290E-4C46-24EA-36AD-2A1B617A41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8E852C24-8127-BA63-F6ED-C8B35B5D66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A6A10F7C-BF48-1FBE-937C-9DA99B581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37FD9D0-FB5C-F88E-BD90-52AB8794DC99}"/>
                </a:ext>
              </a:extLst>
            </p:cNvPr>
            <p:cNvGrpSpPr/>
            <p:nvPr userDrawn="1"/>
          </p:nvGrpSpPr>
          <p:grpSpPr>
            <a:xfrm>
              <a:off x="8116241" y="301056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53" name="Graphic 152">
                <a:extLst>
                  <a:ext uri="{FF2B5EF4-FFF2-40B4-BE49-F238E27FC236}">
                    <a16:creationId xmlns:a16="http://schemas.microsoft.com/office/drawing/2014/main" id="{D90C4BD1-D5DA-B65B-961B-A02F9A526B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4" name="Graphic 153">
                <a:extLst>
                  <a:ext uri="{FF2B5EF4-FFF2-40B4-BE49-F238E27FC236}">
                    <a16:creationId xmlns:a16="http://schemas.microsoft.com/office/drawing/2014/main" id="{479FC609-5F4E-389D-3911-9ACD2CD7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5" name="Graphic 154">
                <a:extLst>
                  <a:ext uri="{FF2B5EF4-FFF2-40B4-BE49-F238E27FC236}">
                    <a16:creationId xmlns:a16="http://schemas.microsoft.com/office/drawing/2014/main" id="{9AC2069B-3303-8B89-8DA8-92754BB386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58EAFBEC-415A-6764-E6AE-0884B8FACE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7" name="Graphic 156">
                <a:extLst>
                  <a:ext uri="{FF2B5EF4-FFF2-40B4-BE49-F238E27FC236}">
                    <a16:creationId xmlns:a16="http://schemas.microsoft.com/office/drawing/2014/main" id="{938F40BC-0003-77CD-361F-F2E97DCD12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8" name="Graphic 157">
                <a:extLst>
                  <a:ext uri="{FF2B5EF4-FFF2-40B4-BE49-F238E27FC236}">
                    <a16:creationId xmlns:a16="http://schemas.microsoft.com/office/drawing/2014/main" id="{B4B02160-19C9-DE3C-B095-9399400EA2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59" name="Graphic 158">
                <a:extLst>
                  <a:ext uri="{FF2B5EF4-FFF2-40B4-BE49-F238E27FC236}">
                    <a16:creationId xmlns:a16="http://schemas.microsoft.com/office/drawing/2014/main" id="{D7751011-94A6-C114-0AF7-6D4CDB0716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EB50877E-43B4-B0D9-48DC-730741E31D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BBD33CC5-1FF9-7EE8-BC46-CB3687861D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2" name="Graphic 161">
                <a:extLst>
                  <a:ext uri="{FF2B5EF4-FFF2-40B4-BE49-F238E27FC236}">
                    <a16:creationId xmlns:a16="http://schemas.microsoft.com/office/drawing/2014/main" id="{708C4371-6912-A411-AB69-D14BE79A43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3" name="Graphic 162">
                <a:extLst>
                  <a:ext uri="{FF2B5EF4-FFF2-40B4-BE49-F238E27FC236}">
                    <a16:creationId xmlns:a16="http://schemas.microsoft.com/office/drawing/2014/main" id="{6847C35E-989B-C124-BBD5-2846A1930A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9BC0106F-DECA-4001-7C18-1D77DD742A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5" name="Graphic 164">
                <a:extLst>
                  <a:ext uri="{FF2B5EF4-FFF2-40B4-BE49-F238E27FC236}">
                    <a16:creationId xmlns:a16="http://schemas.microsoft.com/office/drawing/2014/main" id="{C3D59A94-A7CA-D5E0-1DE8-ADFF53C6B5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6" name="Graphic 165">
                <a:extLst>
                  <a:ext uri="{FF2B5EF4-FFF2-40B4-BE49-F238E27FC236}">
                    <a16:creationId xmlns:a16="http://schemas.microsoft.com/office/drawing/2014/main" id="{3C926DB3-E1A1-A6A7-EE93-69CA529B08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67" name="Graphic 166">
                <a:extLst>
                  <a:ext uri="{FF2B5EF4-FFF2-40B4-BE49-F238E27FC236}">
                    <a16:creationId xmlns:a16="http://schemas.microsoft.com/office/drawing/2014/main" id="{BCF897C5-8A89-9550-9A0C-918F3616A7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9E6D3CC-35B9-8296-9513-6F2D0FD951B4}"/>
                </a:ext>
              </a:extLst>
            </p:cNvPr>
            <p:cNvGrpSpPr/>
            <p:nvPr userDrawn="1"/>
          </p:nvGrpSpPr>
          <p:grpSpPr>
            <a:xfrm>
              <a:off x="8116240" y="333712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8078A3C1-3485-73BA-9A75-DABD87D7BE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0" name="Graphic 169">
                <a:extLst>
                  <a:ext uri="{FF2B5EF4-FFF2-40B4-BE49-F238E27FC236}">
                    <a16:creationId xmlns:a16="http://schemas.microsoft.com/office/drawing/2014/main" id="{A366CCED-901F-618D-FA10-13E045D7F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51B50A3F-9381-87AD-E2AE-FA5588A5EE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2435A21E-EF85-B7E4-9D99-71979843EC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3" name="Graphic 172">
                <a:extLst>
                  <a:ext uri="{FF2B5EF4-FFF2-40B4-BE49-F238E27FC236}">
                    <a16:creationId xmlns:a16="http://schemas.microsoft.com/office/drawing/2014/main" id="{639FDA7B-AE74-3119-F81F-18CC806096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4" name="Graphic 173">
                <a:extLst>
                  <a:ext uri="{FF2B5EF4-FFF2-40B4-BE49-F238E27FC236}">
                    <a16:creationId xmlns:a16="http://schemas.microsoft.com/office/drawing/2014/main" id="{41AF763D-35E6-BB8D-7816-8A28F534BB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5" name="Graphic 174">
                <a:extLst>
                  <a:ext uri="{FF2B5EF4-FFF2-40B4-BE49-F238E27FC236}">
                    <a16:creationId xmlns:a16="http://schemas.microsoft.com/office/drawing/2014/main" id="{DA7828BA-AF91-77EF-0A25-CE6C17A21C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6" name="Graphic 175">
                <a:extLst>
                  <a:ext uri="{FF2B5EF4-FFF2-40B4-BE49-F238E27FC236}">
                    <a16:creationId xmlns:a16="http://schemas.microsoft.com/office/drawing/2014/main" id="{31062621-840D-70E3-B60C-F60C02584D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7" name="Graphic 176">
                <a:extLst>
                  <a:ext uri="{FF2B5EF4-FFF2-40B4-BE49-F238E27FC236}">
                    <a16:creationId xmlns:a16="http://schemas.microsoft.com/office/drawing/2014/main" id="{D931B853-B886-BFE8-6D33-E31B14292D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8" name="Graphic 177">
                <a:extLst>
                  <a:ext uri="{FF2B5EF4-FFF2-40B4-BE49-F238E27FC236}">
                    <a16:creationId xmlns:a16="http://schemas.microsoft.com/office/drawing/2014/main" id="{22A84E92-9951-9389-2762-BD5D15492E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79" name="Graphic 178">
                <a:extLst>
                  <a:ext uri="{FF2B5EF4-FFF2-40B4-BE49-F238E27FC236}">
                    <a16:creationId xmlns:a16="http://schemas.microsoft.com/office/drawing/2014/main" id="{19BF5935-4A6D-CACB-6D01-9FAB4BC4CA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543F0A6F-89C5-DF4F-0D15-D18AE6C6B0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1" name="Graphic 180">
                <a:extLst>
                  <a:ext uri="{FF2B5EF4-FFF2-40B4-BE49-F238E27FC236}">
                    <a16:creationId xmlns:a16="http://schemas.microsoft.com/office/drawing/2014/main" id="{080B023A-7480-B643-B887-C4207AB364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2" name="Graphic 181">
                <a:extLst>
                  <a:ext uri="{FF2B5EF4-FFF2-40B4-BE49-F238E27FC236}">
                    <a16:creationId xmlns:a16="http://schemas.microsoft.com/office/drawing/2014/main" id="{EFDB4461-1905-A86B-ACF4-BCC92B58FA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3" name="Graphic 182">
                <a:extLst>
                  <a:ext uri="{FF2B5EF4-FFF2-40B4-BE49-F238E27FC236}">
                    <a16:creationId xmlns:a16="http://schemas.microsoft.com/office/drawing/2014/main" id="{6A10063F-ADEC-C9F1-7188-E0A91DAF9F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8BDBAD5-B6BA-7C92-20C1-579F68D14512}"/>
                </a:ext>
              </a:extLst>
            </p:cNvPr>
            <p:cNvGrpSpPr/>
            <p:nvPr userDrawn="1"/>
          </p:nvGrpSpPr>
          <p:grpSpPr>
            <a:xfrm>
              <a:off x="8116239" y="366368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185" name="Graphic 184">
                <a:extLst>
                  <a:ext uri="{FF2B5EF4-FFF2-40B4-BE49-F238E27FC236}">
                    <a16:creationId xmlns:a16="http://schemas.microsoft.com/office/drawing/2014/main" id="{7964506A-9A44-8A60-4AF8-7C7C25E19B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B7A961DE-4B65-8E86-F205-0CE871148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7" name="Graphic 186">
                <a:extLst>
                  <a:ext uri="{FF2B5EF4-FFF2-40B4-BE49-F238E27FC236}">
                    <a16:creationId xmlns:a16="http://schemas.microsoft.com/office/drawing/2014/main" id="{8E2E7DC1-F762-49FC-61C3-619B069844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8" name="Graphic 187">
                <a:extLst>
                  <a:ext uri="{FF2B5EF4-FFF2-40B4-BE49-F238E27FC236}">
                    <a16:creationId xmlns:a16="http://schemas.microsoft.com/office/drawing/2014/main" id="{174FE9AA-958F-63BE-E060-96B679F279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89" name="Graphic 188">
                <a:extLst>
                  <a:ext uri="{FF2B5EF4-FFF2-40B4-BE49-F238E27FC236}">
                    <a16:creationId xmlns:a16="http://schemas.microsoft.com/office/drawing/2014/main" id="{1E8641C4-B1B4-6094-7FE0-DC2F573AC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0" name="Graphic 189">
                <a:extLst>
                  <a:ext uri="{FF2B5EF4-FFF2-40B4-BE49-F238E27FC236}">
                    <a16:creationId xmlns:a16="http://schemas.microsoft.com/office/drawing/2014/main" id="{8A258D77-2CAB-995B-C56D-E50B983D20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1" name="Graphic 190">
                <a:extLst>
                  <a:ext uri="{FF2B5EF4-FFF2-40B4-BE49-F238E27FC236}">
                    <a16:creationId xmlns:a16="http://schemas.microsoft.com/office/drawing/2014/main" id="{9D8CD7C2-25FC-9899-B8B5-8047FF4BDA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2" name="Graphic 191">
                <a:extLst>
                  <a:ext uri="{FF2B5EF4-FFF2-40B4-BE49-F238E27FC236}">
                    <a16:creationId xmlns:a16="http://schemas.microsoft.com/office/drawing/2014/main" id="{550A6B42-7448-CCFD-3E70-7772D23AF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3" name="Graphic 192">
                <a:extLst>
                  <a:ext uri="{FF2B5EF4-FFF2-40B4-BE49-F238E27FC236}">
                    <a16:creationId xmlns:a16="http://schemas.microsoft.com/office/drawing/2014/main" id="{08209F3D-4922-8A91-7B1A-FA1AB78B5A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B6889B04-1399-F12A-BDBC-8CD7B82AB9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5" name="Graphic 194">
                <a:extLst>
                  <a:ext uri="{FF2B5EF4-FFF2-40B4-BE49-F238E27FC236}">
                    <a16:creationId xmlns:a16="http://schemas.microsoft.com/office/drawing/2014/main" id="{99F552CC-B3EA-E76B-924A-73F9194122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41E61C11-0B98-F5CB-340C-891F86C73B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7" name="Graphic 196">
                <a:extLst>
                  <a:ext uri="{FF2B5EF4-FFF2-40B4-BE49-F238E27FC236}">
                    <a16:creationId xmlns:a16="http://schemas.microsoft.com/office/drawing/2014/main" id="{29D8E834-1364-5589-8F8E-30AFDACA0C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8" name="Graphic 197">
                <a:extLst>
                  <a:ext uri="{FF2B5EF4-FFF2-40B4-BE49-F238E27FC236}">
                    <a16:creationId xmlns:a16="http://schemas.microsoft.com/office/drawing/2014/main" id="{9960E2C3-5F22-C20A-88A9-D913E9193C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199" name="Graphic 198">
                <a:extLst>
                  <a:ext uri="{FF2B5EF4-FFF2-40B4-BE49-F238E27FC236}">
                    <a16:creationId xmlns:a16="http://schemas.microsoft.com/office/drawing/2014/main" id="{681E592D-68FC-5A81-EFD4-172D079C63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E322247-7E6E-4821-2BBD-4C902A444348}"/>
                </a:ext>
              </a:extLst>
            </p:cNvPr>
            <p:cNvGrpSpPr/>
            <p:nvPr userDrawn="1"/>
          </p:nvGrpSpPr>
          <p:grpSpPr>
            <a:xfrm>
              <a:off x="8116238" y="399023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01" name="Graphic 200">
                <a:extLst>
                  <a:ext uri="{FF2B5EF4-FFF2-40B4-BE49-F238E27FC236}">
                    <a16:creationId xmlns:a16="http://schemas.microsoft.com/office/drawing/2014/main" id="{0988D191-BB3D-84C7-A1E8-CC07659EB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2" name="Graphic 201">
                <a:extLst>
                  <a:ext uri="{FF2B5EF4-FFF2-40B4-BE49-F238E27FC236}">
                    <a16:creationId xmlns:a16="http://schemas.microsoft.com/office/drawing/2014/main" id="{6BD6DDA6-CE23-8E44-64FE-7729D025F67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3" name="Graphic 202">
                <a:extLst>
                  <a:ext uri="{FF2B5EF4-FFF2-40B4-BE49-F238E27FC236}">
                    <a16:creationId xmlns:a16="http://schemas.microsoft.com/office/drawing/2014/main" id="{4D5D1188-4877-364E-F11C-C90E2FC658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4" name="Graphic 203">
                <a:extLst>
                  <a:ext uri="{FF2B5EF4-FFF2-40B4-BE49-F238E27FC236}">
                    <a16:creationId xmlns:a16="http://schemas.microsoft.com/office/drawing/2014/main" id="{FDD12188-232C-53EC-7647-1182E5036E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5" name="Graphic 204">
                <a:extLst>
                  <a:ext uri="{FF2B5EF4-FFF2-40B4-BE49-F238E27FC236}">
                    <a16:creationId xmlns:a16="http://schemas.microsoft.com/office/drawing/2014/main" id="{708C1365-478E-BC53-21B9-8B2FD7A8C8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6" name="Graphic 205">
                <a:extLst>
                  <a:ext uri="{FF2B5EF4-FFF2-40B4-BE49-F238E27FC236}">
                    <a16:creationId xmlns:a16="http://schemas.microsoft.com/office/drawing/2014/main" id="{74F563EE-CD4D-0B27-7AB3-56B54791CA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7" name="Graphic 206">
                <a:extLst>
                  <a:ext uri="{FF2B5EF4-FFF2-40B4-BE49-F238E27FC236}">
                    <a16:creationId xmlns:a16="http://schemas.microsoft.com/office/drawing/2014/main" id="{3FFD5678-FDBC-B99D-B101-7C6810F1AD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8" name="Graphic 207">
                <a:extLst>
                  <a:ext uri="{FF2B5EF4-FFF2-40B4-BE49-F238E27FC236}">
                    <a16:creationId xmlns:a16="http://schemas.microsoft.com/office/drawing/2014/main" id="{CD0C1120-DD1A-3514-2022-D08257B022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09" name="Graphic 208">
                <a:extLst>
                  <a:ext uri="{FF2B5EF4-FFF2-40B4-BE49-F238E27FC236}">
                    <a16:creationId xmlns:a16="http://schemas.microsoft.com/office/drawing/2014/main" id="{30E83032-3142-DC26-8156-2E18863E9B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B99C13A7-1221-EBC6-206C-A742EB1F6F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1" name="Graphic 210">
                <a:extLst>
                  <a:ext uri="{FF2B5EF4-FFF2-40B4-BE49-F238E27FC236}">
                    <a16:creationId xmlns:a16="http://schemas.microsoft.com/office/drawing/2014/main" id="{CAD144B4-DAA4-321B-A685-7383E5C5E55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2" name="Graphic 211">
                <a:extLst>
                  <a:ext uri="{FF2B5EF4-FFF2-40B4-BE49-F238E27FC236}">
                    <a16:creationId xmlns:a16="http://schemas.microsoft.com/office/drawing/2014/main" id="{1315F8E8-943B-0B0D-3569-D08FF139E8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6DF87DD6-8DD7-0581-8CB7-E9C4E7F359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4" name="Graphic 213">
                <a:extLst>
                  <a:ext uri="{FF2B5EF4-FFF2-40B4-BE49-F238E27FC236}">
                    <a16:creationId xmlns:a16="http://schemas.microsoft.com/office/drawing/2014/main" id="{8503DF1B-488A-FEA4-953D-A21A3EB142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5" name="Graphic 214">
                <a:extLst>
                  <a:ext uri="{FF2B5EF4-FFF2-40B4-BE49-F238E27FC236}">
                    <a16:creationId xmlns:a16="http://schemas.microsoft.com/office/drawing/2014/main" id="{CFCE4454-94EB-66F7-1F26-9C620CA4E7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9E05BC7-5AB0-18C8-84D1-9EF19EA71802}"/>
                </a:ext>
              </a:extLst>
            </p:cNvPr>
            <p:cNvGrpSpPr/>
            <p:nvPr userDrawn="1"/>
          </p:nvGrpSpPr>
          <p:grpSpPr>
            <a:xfrm>
              <a:off x="8116237" y="431679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17" name="Graphic 216">
                <a:extLst>
                  <a:ext uri="{FF2B5EF4-FFF2-40B4-BE49-F238E27FC236}">
                    <a16:creationId xmlns:a16="http://schemas.microsoft.com/office/drawing/2014/main" id="{FC603379-89F6-04CE-00BF-490B9FCA59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8" name="Graphic 217">
                <a:extLst>
                  <a:ext uri="{FF2B5EF4-FFF2-40B4-BE49-F238E27FC236}">
                    <a16:creationId xmlns:a16="http://schemas.microsoft.com/office/drawing/2014/main" id="{ECF1B723-0C60-8513-056D-804E076021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19" name="Graphic 218">
                <a:extLst>
                  <a:ext uri="{FF2B5EF4-FFF2-40B4-BE49-F238E27FC236}">
                    <a16:creationId xmlns:a16="http://schemas.microsoft.com/office/drawing/2014/main" id="{5C3AD4A0-2074-64A9-A53C-24A024D9D1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0" name="Graphic 219">
                <a:extLst>
                  <a:ext uri="{FF2B5EF4-FFF2-40B4-BE49-F238E27FC236}">
                    <a16:creationId xmlns:a16="http://schemas.microsoft.com/office/drawing/2014/main" id="{9AEA88D1-02AE-CD8D-7304-180A2F40A3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1" name="Graphic 220">
                <a:extLst>
                  <a:ext uri="{FF2B5EF4-FFF2-40B4-BE49-F238E27FC236}">
                    <a16:creationId xmlns:a16="http://schemas.microsoft.com/office/drawing/2014/main" id="{35F52AC4-0FDD-BB8C-D409-B69789B1E1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2" name="Graphic 221">
                <a:extLst>
                  <a:ext uri="{FF2B5EF4-FFF2-40B4-BE49-F238E27FC236}">
                    <a16:creationId xmlns:a16="http://schemas.microsoft.com/office/drawing/2014/main" id="{AFC1A3CA-FB5A-7D58-DA30-17909D3B0B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3" name="Graphic 222">
                <a:extLst>
                  <a:ext uri="{FF2B5EF4-FFF2-40B4-BE49-F238E27FC236}">
                    <a16:creationId xmlns:a16="http://schemas.microsoft.com/office/drawing/2014/main" id="{E7483841-A25F-8F9B-7932-C956D5A629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4" name="Graphic 223">
                <a:extLst>
                  <a:ext uri="{FF2B5EF4-FFF2-40B4-BE49-F238E27FC236}">
                    <a16:creationId xmlns:a16="http://schemas.microsoft.com/office/drawing/2014/main" id="{2E247547-0873-804E-7640-1FC59F245F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5" name="Graphic 224">
                <a:extLst>
                  <a:ext uri="{FF2B5EF4-FFF2-40B4-BE49-F238E27FC236}">
                    <a16:creationId xmlns:a16="http://schemas.microsoft.com/office/drawing/2014/main" id="{B5C39020-7AE4-92A5-3701-6944364975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6" name="Graphic 225">
                <a:extLst>
                  <a:ext uri="{FF2B5EF4-FFF2-40B4-BE49-F238E27FC236}">
                    <a16:creationId xmlns:a16="http://schemas.microsoft.com/office/drawing/2014/main" id="{47DC7D3D-4876-2E9B-7CE7-2ADE7355F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7" name="Graphic 226">
                <a:extLst>
                  <a:ext uri="{FF2B5EF4-FFF2-40B4-BE49-F238E27FC236}">
                    <a16:creationId xmlns:a16="http://schemas.microsoft.com/office/drawing/2014/main" id="{9E4BC962-77C0-0EF7-1FE7-D0C776A896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C8059E7E-081B-1B95-C76E-182A741772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29" name="Graphic 228">
                <a:extLst>
                  <a:ext uri="{FF2B5EF4-FFF2-40B4-BE49-F238E27FC236}">
                    <a16:creationId xmlns:a16="http://schemas.microsoft.com/office/drawing/2014/main" id="{F066FD6E-31EB-F09F-C362-CD8D837C30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0" name="Graphic 229">
                <a:extLst>
                  <a:ext uri="{FF2B5EF4-FFF2-40B4-BE49-F238E27FC236}">
                    <a16:creationId xmlns:a16="http://schemas.microsoft.com/office/drawing/2014/main" id="{0E3801C9-780B-73BF-BDCE-147F7E321C0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1" name="Graphic 230">
                <a:extLst>
                  <a:ext uri="{FF2B5EF4-FFF2-40B4-BE49-F238E27FC236}">
                    <a16:creationId xmlns:a16="http://schemas.microsoft.com/office/drawing/2014/main" id="{90716589-2A0B-22D2-A481-0103826015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29B5439-CF1F-DA39-CB4B-82242D6436C5}"/>
                </a:ext>
              </a:extLst>
            </p:cNvPr>
            <p:cNvGrpSpPr/>
            <p:nvPr userDrawn="1"/>
          </p:nvGrpSpPr>
          <p:grpSpPr>
            <a:xfrm>
              <a:off x="8116236" y="464335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33" name="Graphic 232">
                <a:extLst>
                  <a:ext uri="{FF2B5EF4-FFF2-40B4-BE49-F238E27FC236}">
                    <a16:creationId xmlns:a16="http://schemas.microsoft.com/office/drawing/2014/main" id="{420F5041-C8C0-F880-7B77-E7ECAC9AFD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4" name="Graphic 233">
                <a:extLst>
                  <a:ext uri="{FF2B5EF4-FFF2-40B4-BE49-F238E27FC236}">
                    <a16:creationId xmlns:a16="http://schemas.microsoft.com/office/drawing/2014/main" id="{7B9C0F5C-5663-98D3-CADB-729BF0043B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3BB695B1-EF5E-A1F9-B6D5-73A7BFA79D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2DA6BFE2-216D-F6F2-3342-58C3F73439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7" name="Graphic 236">
                <a:extLst>
                  <a:ext uri="{FF2B5EF4-FFF2-40B4-BE49-F238E27FC236}">
                    <a16:creationId xmlns:a16="http://schemas.microsoft.com/office/drawing/2014/main" id="{CF273F3A-634F-05FD-C3F6-21DB30B0CB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65AA658F-F957-25F3-5ED5-7F80501C27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23DB1523-5D7E-3047-CB5D-D0CF46BC4A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0" name="Graphic 239">
                <a:extLst>
                  <a:ext uri="{FF2B5EF4-FFF2-40B4-BE49-F238E27FC236}">
                    <a16:creationId xmlns:a16="http://schemas.microsoft.com/office/drawing/2014/main" id="{2BD42A31-6AC2-EDD9-DA48-EE023BBEC3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1" name="Graphic 240">
                <a:extLst>
                  <a:ext uri="{FF2B5EF4-FFF2-40B4-BE49-F238E27FC236}">
                    <a16:creationId xmlns:a16="http://schemas.microsoft.com/office/drawing/2014/main" id="{CD0E900F-E18A-8C38-F07D-F4561F3D8D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2" name="Graphic 241">
                <a:extLst>
                  <a:ext uri="{FF2B5EF4-FFF2-40B4-BE49-F238E27FC236}">
                    <a16:creationId xmlns:a16="http://schemas.microsoft.com/office/drawing/2014/main" id="{E03916A6-0589-CF11-2561-227863CEC3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3" name="Graphic 242">
                <a:extLst>
                  <a:ext uri="{FF2B5EF4-FFF2-40B4-BE49-F238E27FC236}">
                    <a16:creationId xmlns:a16="http://schemas.microsoft.com/office/drawing/2014/main" id="{4018D725-C1F3-A10D-F3B9-D70BB31CF8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4" name="Graphic 243">
                <a:extLst>
                  <a:ext uri="{FF2B5EF4-FFF2-40B4-BE49-F238E27FC236}">
                    <a16:creationId xmlns:a16="http://schemas.microsoft.com/office/drawing/2014/main" id="{453D3086-1C7A-51BE-D7FC-B745896DA1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5" name="Graphic 244">
                <a:extLst>
                  <a:ext uri="{FF2B5EF4-FFF2-40B4-BE49-F238E27FC236}">
                    <a16:creationId xmlns:a16="http://schemas.microsoft.com/office/drawing/2014/main" id="{E5BDEE2C-CE0B-F930-AFB5-F99C2D92F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6" name="Graphic 245">
                <a:extLst>
                  <a:ext uri="{FF2B5EF4-FFF2-40B4-BE49-F238E27FC236}">
                    <a16:creationId xmlns:a16="http://schemas.microsoft.com/office/drawing/2014/main" id="{D7B4FB96-ED4D-5741-C5E9-BADCC9AA19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47" name="Graphic 246">
                <a:extLst>
                  <a:ext uri="{FF2B5EF4-FFF2-40B4-BE49-F238E27FC236}">
                    <a16:creationId xmlns:a16="http://schemas.microsoft.com/office/drawing/2014/main" id="{87099AA1-D77D-5672-E7E1-7A73F1B7FD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DF3268E-4433-1D40-4495-13BA46FB2E47}"/>
                </a:ext>
              </a:extLst>
            </p:cNvPr>
            <p:cNvGrpSpPr/>
            <p:nvPr userDrawn="1"/>
          </p:nvGrpSpPr>
          <p:grpSpPr>
            <a:xfrm>
              <a:off x="8116235" y="4969912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49" name="Graphic 248">
                <a:extLst>
                  <a:ext uri="{FF2B5EF4-FFF2-40B4-BE49-F238E27FC236}">
                    <a16:creationId xmlns:a16="http://schemas.microsoft.com/office/drawing/2014/main" id="{5C8F6FD3-3A1B-C632-3AEB-442731A2D3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0" name="Graphic 249">
                <a:extLst>
                  <a:ext uri="{FF2B5EF4-FFF2-40B4-BE49-F238E27FC236}">
                    <a16:creationId xmlns:a16="http://schemas.microsoft.com/office/drawing/2014/main" id="{0E270E63-C349-D49F-3665-EFD6821FCD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1" name="Graphic 250">
                <a:extLst>
                  <a:ext uri="{FF2B5EF4-FFF2-40B4-BE49-F238E27FC236}">
                    <a16:creationId xmlns:a16="http://schemas.microsoft.com/office/drawing/2014/main" id="{3853E2EB-1386-D032-C79B-BF891808B1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2" name="Graphic 251">
                <a:extLst>
                  <a:ext uri="{FF2B5EF4-FFF2-40B4-BE49-F238E27FC236}">
                    <a16:creationId xmlns:a16="http://schemas.microsoft.com/office/drawing/2014/main" id="{3539A96A-4256-B643-0C48-89F0B293D9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3" name="Graphic 252">
                <a:extLst>
                  <a:ext uri="{FF2B5EF4-FFF2-40B4-BE49-F238E27FC236}">
                    <a16:creationId xmlns:a16="http://schemas.microsoft.com/office/drawing/2014/main" id="{C2F49405-A345-4898-00C2-2DCC600E6E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4" name="Graphic 253">
                <a:extLst>
                  <a:ext uri="{FF2B5EF4-FFF2-40B4-BE49-F238E27FC236}">
                    <a16:creationId xmlns:a16="http://schemas.microsoft.com/office/drawing/2014/main" id="{87353182-7A51-C55D-4AED-04F5C184EB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5" name="Graphic 254">
                <a:extLst>
                  <a:ext uri="{FF2B5EF4-FFF2-40B4-BE49-F238E27FC236}">
                    <a16:creationId xmlns:a16="http://schemas.microsoft.com/office/drawing/2014/main" id="{6F25A41B-3BC8-1B5A-1272-915D369ECB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6" name="Graphic 255">
                <a:extLst>
                  <a:ext uri="{FF2B5EF4-FFF2-40B4-BE49-F238E27FC236}">
                    <a16:creationId xmlns:a16="http://schemas.microsoft.com/office/drawing/2014/main" id="{9F2BFC65-C9F7-E165-30DD-51FA25B065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7" name="Graphic 256">
                <a:extLst>
                  <a:ext uri="{FF2B5EF4-FFF2-40B4-BE49-F238E27FC236}">
                    <a16:creationId xmlns:a16="http://schemas.microsoft.com/office/drawing/2014/main" id="{625AA3AF-06B2-A631-F0A1-BA4E790F59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8" name="Graphic 257">
                <a:extLst>
                  <a:ext uri="{FF2B5EF4-FFF2-40B4-BE49-F238E27FC236}">
                    <a16:creationId xmlns:a16="http://schemas.microsoft.com/office/drawing/2014/main" id="{009D9E94-593E-AFF3-8C6B-66BE1BF6AB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59" name="Graphic 258">
                <a:extLst>
                  <a:ext uri="{FF2B5EF4-FFF2-40B4-BE49-F238E27FC236}">
                    <a16:creationId xmlns:a16="http://schemas.microsoft.com/office/drawing/2014/main" id="{E2D8928E-3EF9-6E70-8F76-E905C7AF8E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0" name="Graphic 259">
                <a:extLst>
                  <a:ext uri="{FF2B5EF4-FFF2-40B4-BE49-F238E27FC236}">
                    <a16:creationId xmlns:a16="http://schemas.microsoft.com/office/drawing/2014/main" id="{374AFAAA-1E1E-87A5-98D9-0036E2EF09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1" name="Graphic 260">
                <a:extLst>
                  <a:ext uri="{FF2B5EF4-FFF2-40B4-BE49-F238E27FC236}">
                    <a16:creationId xmlns:a16="http://schemas.microsoft.com/office/drawing/2014/main" id="{9011B178-49EA-82D9-71D4-EA6B389FE4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2" name="Graphic 261">
                <a:extLst>
                  <a:ext uri="{FF2B5EF4-FFF2-40B4-BE49-F238E27FC236}">
                    <a16:creationId xmlns:a16="http://schemas.microsoft.com/office/drawing/2014/main" id="{1153D24A-A559-1DCD-92C1-BF64E90432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3" name="Graphic 262">
                <a:extLst>
                  <a:ext uri="{FF2B5EF4-FFF2-40B4-BE49-F238E27FC236}">
                    <a16:creationId xmlns:a16="http://schemas.microsoft.com/office/drawing/2014/main" id="{7C813B32-366C-1A50-C839-C5491A072D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4687507-9EE4-9E05-9128-65024D2F3B4D}"/>
                </a:ext>
              </a:extLst>
            </p:cNvPr>
            <p:cNvGrpSpPr/>
            <p:nvPr userDrawn="1"/>
          </p:nvGrpSpPr>
          <p:grpSpPr>
            <a:xfrm>
              <a:off x="8116234" y="5296470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65" name="Graphic 264">
                <a:extLst>
                  <a:ext uri="{FF2B5EF4-FFF2-40B4-BE49-F238E27FC236}">
                    <a16:creationId xmlns:a16="http://schemas.microsoft.com/office/drawing/2014/main" id="{8C98355D-097D-BA51-E161-5F89D97C1C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6" name="Graphic 265">
                <a:extLst>
                  <a:ext uri="{FF2B5EF4-FFF2-40B4-BE49-F238E27FC236}">
                    <a16:creationId xmlns:a16="http://schemas.microsoft.com/office/drawing/2014/main" id="{159EAA28-F365-B4CD-E8A2-B0217ED4D4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7" name="Graphic 266">
                <a:extLst>
                  <a:ext uri="{FF2B5EF4-FFF2-40B4-BE49-F238E27FC236}">
                    <a16:creationId xmlns:a16="http://schemas.microsoft.com/office/drawing/2014/main" id="{488E2BC3-C563-C705-07FC-FBC4658D89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8" name="Graphic 267">
                <a:extLst>
                  <a:ext uri="{FF2B5EF4-FFF2-40B4-BE49-F238E27FC236}">
                    <a16:creationId xmlns:a16="http://schemas.microsoft.com/office/drawing/2014/main" id="{01F8046B-CFA7-F02A-9D46-2CD029C56D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69" name="Graphic 268">
                <a:extLst>
                  <a:ext uri="{FF2B5EF4-FFF2-40B4-BE49-F238E27FC236}">
                    <a16:creationId xmlns:a16="http://schemas.microsoft.com/office/drawing/2014/main" id="{8986B5DE-C5DB-EA6C-5400-BC0C2976B8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0" name="Graphic 269">
                <a:extLst>
                  <a:ext uri="{FF2B5EF4-FFF2-40B4-BE49-F238E27FC236}">
                    <a16:creationId xmlns:a16="http://schemas.microsoft.com/office/drawing/2014/main" id="{B933D42E-6C98-869B-12AD-266AB3900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1" name="Graphic 270">
                <a:extLst>
                  <a:ext uri="{FF2B5EF4-FFF2-40B4-BE49-F238E27FC236}">
                    <a16:creationId xmlns:a16="http://schemas.microsoft.com/office/drawing/2014/main" id="{73038FA8-BDE6-EC47-AED9-A857AAA229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2" name="Graphic 271">
                <a:extLst>
                  <a:ext uri="{FF2B5EF4-FFF2-40B4-BE49-F238E27FC236}">
                    <a16:creationId xmlns:a16="http://schemas.microsoft.com/office/drawing/2014/main" id="{DF596506-B6FF-2CAB-AECD-122C75A41C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3" name="Graphic 272">
                <a:extLst>
                  <a:ext uri="{FF2B5EF4-FFF2-40B4-BE49-F238E27FC236}">
                    <a16:creationId xmlns:a16="http://schemas.microsoft.com/office/drawing/2014/main" id="{33753D93-E36C-55F0-3C52-7B7A433834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4" name="Graphic 273">
                <a:extLst>
                  <a:ext uri="{FF2B5EF4-FFF2-40B4-BE49-F238E27FC236}">
                    <a16:creationId xmlns:a16="http://schemas.microsoft.com/office/drawing/2014/main" id="{1C76E1D6-DA74-3B34-2D96-007BD35E70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5" name="Graphic 274">
                <a:extLst>
                  <a:ext uri="{FF2B5EF4-FFF2-40B4-BE49-F238E27FC236}">
                    <a16:creationId xmlns:a16="http://schemas.microsoft.com/office/drawing/2014/main" id="{F98EF6B9-AE98-C1BF-25DE-5F51529021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6" name="Graphic 275">
                <a:extLst>
                  <a:ext uri="{FF2B5EF4-FFF2-40B4-BE49-F238E27FC236}">
                    <a16:creationId xmlns:a16="http://schemas.microsoft.com/office/drawing/2014/main" id="{46BF9F42-6895-29E3-9003-E2C4202C00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7" name="Graphic 276">
                <a:extLst>
                  <a:ext uri="{FF2B5EF4-FFF2-40B4-BE49-F238E27FC236}">
                    <a16:creationId xmlns:a16="http://schemas.microsoft.com/office/drawing/2014/main" id="{3FB8FB69-1E4E-D712-19BF-35CAD71F9C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8" name="Graphic 277">
                <a:extLst>
                  <a:ext uri="{FF2B5EF4-FFF2-40B4-BE49-F238E27FC236}">
                    <a16:creationId xmlns:a16="http://schemas.microsoft.com/office/drawing/2014/main" id="{325895BA-71CA-FFDA-8914-3E0A40BA70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79" name="Graphic 278">
                <a:extLst>
                  <a:ext uri="{FF2B5EF4-FFF2-40B4-BE49-F238E27FC236}">
                    <a16:creationId xmlns:a16="http://schemas.microsoft.com/office/drawing/2014/main" id="{E0C32EE0-FB88-081A-ACB6-489459F3D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0EA00F1-967C-3B2B-4719-05A585D98585}"/>
                </a:ext>
              </a:extLst>
            </p:cNvPr>
            <p:cNvGrpSpPr/>
            <p:nvPr userDrawn="1"/>
          </p:nvGrpSpPr>
          <p:grpSpPr>
            <a:xfrm>
              <a:off x="8116233" y="5623028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81" name="Graphic 280">
                <a:extLst>
                  <a:ext uri="{FF2B5EF4-FFF2-40B4-BE49-F238E27FC236}">
                    <a16:creationId xmlns:a16="http://schemas.microsoft.com/office/drawing/2014/main" id="{C1EDB310-0CE7-A4FD-04D0-45809F4640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2" name="Graphic 281">
                <a:extLst>
                  <a:ext uri="{FF2B5EF4-FFF2-40B4-BE49-F238E27FC236}">
                    <a16:creationId xmlns:a16="http://schemas.microsoft.com/office/drawing/2014/main" id="{2610F4B2-AF61-374C-0B4D-A986BDDB4F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3" name="Graphic 282">
                <a:extLst>
                  <a:ext uri="{FF2B5EF4-FFF2-40B4-BE49-F238E27FC236}">
                    <a16:creationId xmlns:a16="http://schemas.microsoft.com/office/drawing/2014/main" id="{E43A80D3-0FF7-E344-FCDA-509CBA8E4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4" name="Graphic 283">
                <a:extLst>
                  <a:ext uri="{FF2B5EF4-FFF2-40B4-BE49-F238E27FC236}">
                    <a16:creationId xmlns:a16="http://schemas.microsoft.com/office/drawing/2014/main" id="{051C937B-26CD-2832-F06A-E5B6D6D304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5" name="Graphic 284">
                <a:extLst>
                  <a:ext uri="{FF2B5EF4-FFF2-40B4-BE49-F238E27FC236}">
                    <a16:creationId xmlns:a16="http://schemas.microsoft.com/office/drawing/2014/main" id="{A2678095-3AB2-D568-B81B-83D2806926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6" name="Graphic 285">
                <a:extLst>
                  <a:ext uri="{FF2B5EF4-FFF2-40B4-BE49-F238E27FC236}">
                    <a16:creationId xmlns:a16="http://schemas.microsoft.com/office/drawing/2014/main" id="{D8E98A4B-1C5C-AA61-7D28-AD848EE619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7" name="Graphic 286">
                <a:extLst>
                  <a:ext uri="{FF2B5EF4-FFF2-40B4-BE49-F238E27FC236}">
                    <a16:creationId xmlns:a16="http://schemas.microsoft.com/office/drawing/2014/main" id="{A4BA1E2B-442E-B1DA-E6B3-29C5D71E9C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8" name="Graphic 287">
                <a:extLst>
                  <a:ext uri="{FF2B5EF4-FFF2-40B4-BE49-F238E27FC236}">
                    <a16:creationId xmlns:a16="http://schemas.microsoft.com/office/drawing/2014/main" id="{FA71FBFD-5FD9-CF37-FB41-281FE319A2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89" name="Graphic 288">
                <a:extLst>
                  <a:ext uri="{FF2B5EF4-FFF2-40B4-BE49-F238E27FC236}">
                    <a16:creationId xmlns:a16="http://schemas.microsoft.com/office/drawing/2014/main" id="{F0292A29-6330-AB41-5F0A-BBEC7729E6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0" name="Graphic 289">
                <a:extLst>
                  <a:ext uri="{FF2B5EF4-FFF2-40B4-BE49-F238E27FC236}">
                    <a16:creationId xmlns:a16="http://schemas.microsoft.com/office/drawing/2014/main" id="{11CC56D3-44A3-E0AA-E6C5-EA7A587814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1" name="Graphic 290">
                <a:extLst>
                  <a:ext uri="{FF2B5EF4-FFF2-40B4-BE49-F238E27FC236}">
                    <a16:creationId xmlns:a16="http://schemas.microsoft.com/office/drawing/2014/main" id="{48077B49-9658-AEF0-FCCA-E62A242C6F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2" name="Graphic 291">
                <a:extLst>
                  <a:ext uri="{FF2B5EF4-FFF2-40B4-BE49-F238E27FC236}">
                    <a16:creationId xmlns:a16="http://schemas.microsoft.com/office/drawing/2014/main" id="{52F0394E-5FB4-F8E9-FD38-464EF0096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3" name="Graphic 292">
                <a:extLst>
                  <a:ext uri="{FF2B5EF4-FFF2-40B4-BE49-F238E27FC236}">
                    <a16:creationId xmlns:a16="http://schemas.microsoft.com/office/drawing/2014/main" id="{3F11F2F9-EE72-D75D-552B-DEF2910AC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4" name="Graphic 293">
                <a:extLst>
                  <a:ext uri="{FF2B5EF4-FFF2-40B4-BE49-F238E27FC236}">
                    <a16:creationId xmlns:a16="http://schemas.microsoft.com/office/drawing/2014/main" id="{BAD9861E-7DD5-36AA-61F7-196511C552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5" name="Graphic 294">
                <a:extLst>
                  <a:ext uri="{FF2B5EF4-FFF2-40B4-BE49-F238E27FC236}">
                    <a16:creationId xmlns:a16="http://schemas.microsoft.com/office/drawing/2014/main" id="{B71CC89E-4A30-4DD2-A9B8-CDC9384839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CE1FADD4-DF75-25C1-93CA-47B022E79BCE}"/>
                </a:ext>
              </a:extLst>
            </p:cNvPr>
            <p:cNvGrpSpPr/>
            <p:nvPr userDrawn="1"/>
          </p:nvGrpSpPr>
          <p:grpSpPr>
            <a:xfrm>
              <a:off x="8116232" y="5949586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5BB0723E-7505-63C1-00CB-A04AE410ED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03286BCC-F071-DEDE-8DB9-27B4858F49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9DDE2E0E-8666-DE82-4994-956F481369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0" name="Graphic 299">
                <a:extLst>
                  <a:ext uri="{FF2B5EF4-FFF2-40B4-BE49-F238E27FC236}">
                    <a16:creationId xmlns:a16="http://schemas.microsoft.com/office/drawing/2014/main" id="{57E84522-D5E3-7DCE-BA3F-34E8015559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1" name="Graphic 300">
                <a:extLst>
                  <a:ext uri="{FF2B5EF4-FFF2-40B4-BE49-F238E27FC236}">
                    <a16:creationId xmlns:a16="http://schemas.microsoft.com/office/drawing/2014/main" id="{25CFB2BF-0AF1-039E-C65E-797954B055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2" name="Graphic 301">
                <a:extLst>
                  <a:ext uri="{FF2B5EF4-FFF2-40B4-BE49-F238E27FC236}">
                    <a16:creationId xmlns:a16="http://schemas.microsoft.com/office/drawing/2014/main" id="{1D266958-892A-0E9A-4042-3FE8412019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3" name="Graphic 302">
                <a:extLst>
                  <a:ext uri="{FF2B5EF4-FFF2-40B4-BE49-F238E27FC236}">
                    <a16:creationId xmlns:a16="http://schemas.microsoft.com/office/drawing/2014/main" id="{516D7FC5-FFF6-5171-340D-D76B15CE96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4" name="Graphic 303">
                <a:extLst>
                  <a:ext uri="{FF2B5EF4-FFF2-40B4-BE49-F238E27FC236}">
                    <a16:creationId xmlns:a16="http://schemas.microsoft.com/office/drawing/2014/main" id="{A45DF5D1-AB38-C424-9D29-4EDDC5AE74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5" name="Graphic 304">
                <a:extLst>
                  <a:ext uri="{FF2B5EF4-FFF2-40B4-BE49-F238E27FC236}">
                    <a16:creationId xmlns:a16="http://schemas.microsoft.com/office/drawing/2014/main" id="{D88CBC2A-E030-3C9B-FC31-E33AFFBEA9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6" name="Graphic 305">
                <a:extLst>
                  <a:ext uri="{FF2B5EF4-FFF2-40B4-BE49-F238E27FC236}">
                    <a16:creationId xmlns:a16="http://schemas.microsoft.com/office/drawing/2014/main" id="{6FA38EF0-183D-BB8F-642B-DBE862C5D1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7" name="Graphic 306">
                <a:extLst>
                  <a:ext uri="{FF2B5EF4-FFF2-40B4-BE49-F238E27FC236}">
                    <a16:creationId xmlns:a16="http://schemas.microsoft.com/office/drawing/2014/main" id="{4B2335A0-FDF4-D497-7859-EAF7D668A6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8" name="Graphic 307">
                <a:extLst>
                  <a:ext uri="{FF2B5EF4-FFF2-40B4-BE49-F238E27FC236}">
                    <a16:creationId xmlns:a16="http://schemas.microsoft.com/office/drawing/2014/main" id="{FCC4A692-EE83-8867-1A08-FF19186802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09" name="Graphic 308">
                <a:extLst>
                  <a:ext uri="{FF2B5EF4-FFF2-40B4-BE49-F238E27FC236}">
                    <a16:creationId xmlns:a16="http://schemas.microsoft.com/office/drawing/2014/main" id="{5A446CE2-9BDB-DCA5-7B96-C9983B5A02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0" name="Graphic 309">
                <a:extLst>
                  <a:ext uri="{FF2B5EF4-FFF2-40B4-BE49-F238E27FC236}">
                    <a16:creationId xmlns:a16="http://schemas.microsoft.com/office/drawing/2014/main" id="{EE96CCCF-4977-917B-46DE-26F5FD41B9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1" name="Graphic 310">
                <a:extLst>
                  <a:ext uri="{FF2B5EF4-FFF2-40B4-BE49-F238E27FC236}">
                    <a16:creationId xmlns:a16="http://schemas.microsoft.com/office/drawing/2014/main" id="{190996AC-967A-6B78-6867-3629AA5B45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B73F1E8D-D9F1-BFF8-4271-144A3190FFB5}"/>
                </a:ext>
              </a:extLst>
            </p:cNvPr>
            <p:cNvGrpSpPr/>
            <p:nvPr userDrawn="1"/>
          </p:nvGrpSpPr>
          <p:grpSpPr>
            <a:xfrm>
              <a:off x="8116231" y="6276144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13" name="Graphic 312">
                <a:extLst>
                  <a:ext uri="{FF2B5EF4-FFF2-40B4-BE49-F238E27FC236}">
                    <a16:creationId xmlns:a16="http://schemas.microsoft.com/office/drawing/2014/main" id="{BF8990A2-D60E-182E-698E-7BE22B53B6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4" name="Graphic 313">
                <a:extLst>
                  <a:ext uri="{FF2B5EF4-FFF2-40B4-BE49-F238E27FC236}">
                    <a16:creationId xmlns:a16="http://schemas.microsoft.com/office/drawing/2014/main" id="{E5E97CA5-59E8-171B-2EAE-8AF0108E07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5" name="Graphic 314">
                <a:extLst>
                  <a:ext uri="{FF2B5EF4-FFF2-40B4-BE49-F238E27FC236}">
                    <a16:creationId xmlns:a16="http://schemas.microsoft.com/office/drawing/2014/main" id="{710E0737-91D3-509C-B2A5-842932DFC1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6" name="Graphic 315">
                <a:extLst>
                  <a:ext uri="{FF2B5EF4-FFF2-40B4-BE49-F238E27FC236}">
                    <a16:creationId xmlns:a16="http://schemas.microsoft.com/office/drawing/2014/main" id="{1D8E7C88-EF65-8097-B7EB-9398C295EF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7" name="Graphic 316">
                <a:extLst>
                  <a:ext uri="{FF2B5EF4-FFF2-40B4-BE49-F238E27FC236}">
                    <a16:creationId xmlns:a16="http://schemas.microsoft.com/office/drawing/2014/main" id="{1A28B94C-9D77-F3DA-D5E5-AEE18768E2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8" name="Graphic 317">
                <a:extLst>
                  <a:ext uri="{FF2B5EF4-FFF2-40B4-BE49-F238E27FC236}">
                    <a16:creationId xmlns:a16="http://schemas.microsoft.com/office/drawing/2014/main" id="{0774F65D-9F32-4243-A142-3060E0F53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19" name="Graphic 318">
                <a:extLst>
                  <a:ext uri="{FF2B5EF4-FFF2-40B4-BE49-F238E27FC236}">
                    <a16:creationId xmlns:a16="http://schemas.microsoft.com/office/drawing/2014/main" id="{5B2560A4-32F3-158C-0CD7-6A6411234A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0" name="Graphic 319">
                <a:extLst>
                  <a:ext uri="{FF2B5EF4-FFF2-40B4-BE49-F238E27FC236}">
                    <a16:creationId xmlns:a16="http://schemas.microsoft.com/office/drawing/2014/main" id="{C7EAEEAD-72C9-A8FC-D24D-D170762FF0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1" name="Graphic 320">
                <a:extLst>
                  <a:ext uri="{FF2B5EF4-FFF2-40B4-BE49-F238E27FC236}">
                    <a16:creationId xmlns:a16="http://schemas.microsoft.com/office/drawing/2014/main" id="{3102011E-2A70-6600-478C-1664CBE457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2" name="Graphic 321">
                <a:extLst>
                  <a:ext uri="{FF2B5EF4-FFF2-40B4-BE49-F238E27FC236}">
                    <a16:creationId xmlns:a16="http://schemas.microsoft.com/office/drawing/2014/main" id="{AD9D7551-F9C2-5C11-DF0C-76B90B0519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3" name="Graphic 322">
                <a:extLst>
                  <a:ext uri="{FF2B5EF4-FFF2-40B4-BE49-F238E27FC236}">
                    <a16:creationId xmlns:a16="http://schemas.microsoft.com/office/drawing/2014/main" id="{38F572A6-49B6-2C03-8CB8-EA35DA99FC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4" name="Graphic 323">
                <a:extLst>
                  <a:ext uri="{FF2B5EF4-FFF2-40B4-BE49-F238E27FC236}">
                    <a16:creationId xmlns:a16="http://schemas.microsoft.com/office/drawing/2014/main" id="{CEA0E242-7C2B-64AA-FFC9-D78EB2B4F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5" name="Graphic 324">
                <a:extLst>
                  <a:ext uri="{FF2B5EF4-FFF2-40B4-BE49-F238E27FC236}">
                    <a16:creationId xmlns:a16="http://schemas.microsoft.com/office/drawing/2014/main" id="{A0606ABF-5446-3951-A66A-E69CCC638C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6" name="Graphic 325">
                <a:extLst>
                  <a:ext uri="{FF2B5EF4-FFF2-40B4-BE49-F238E27FC236}">
                    <a16:creationId xmlns:a16="http://schemas.microsoft.com/office/drawing/2014/main" id="{4ABBFF9E-C099-EFB7-459B-7C4985A431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27" name="Graphic 326">
                <a:extLst>
                  <a:ext uri="{FF2B5EF4-FFF2-40B4-BE49-F238E27FC236}">
                    <a16:creationId xmlns:a16="http://schemas.microsoft.com/office/drawing/2014/main" id="{CB47DCB6-7427-09FC-3EDF-478C37163D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9264EB08-08B1-4A1F-112F-3694949D10BE}"/>
                </a:ext>
              </a:extLst>
            </p:cNvPr>
            <p:cNvGrpSpPr/>
            <p:nvPr userDrawn="1"/>
          </p:nvGrpSpPr>
          <p:grpSpPr>
            <a:xfrm>
              <a:off x="8116230" y="6602701"/>
              <a:ext cx="4011585" cy="247045"/>
              <a:chOff x="8116249" y="71542"/>
              <a:chExt cx="4011585" cy="247045"/>
            </a:xfrm>
            <a:grpFill/>
          </p:grpSpPr>
          <p:pic>
            <p:nvPicPr>
              <p:cNvPr id="329" name="Graphic 328">
                <a:extLst>
                  <a:ext uri="{FF2B5EF4-FFF2-40B4-BE49-F238E27FC236}">
                    <a16:creationId xmlns:a16="http://schemas.microsoft.com/office/drawing/2014/main" id="{2A58EB21-F8FF-7579-0648-5E67AFD6C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1624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0" name="Graphic 329">
                <a:extLst>
                  <a:ext uri="{FF2B5EF4-FFF2-40B4-BE49-F238E27FC236}">
                    <a16:creationId xmlns:a16="http://schemas.microsoft.com/office/drawing/2014/main" id="{C2957ECB-F06C-69AF-B3B0-EB26959111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896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1" name="Graphic 330">
                <a:extLst>
                  <a:ext uri="{FF2B5EF4-FFF2-40B4-BE49-F238E27FC236}">
                    <a16:creationId xmlns:a16="http://schemas.microsoft.com/office/drawing/2014/main" id="{D08CF712-5D84-6FB0-4229-2CFF3680B4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168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2" name="Graphic 331">
                <a:extLst>
                  <a:ext uri="{FF2B5EF4-FFF2-40B4-BE49-F238E27FC236}">
                    <a16:creationId xmlns:a16="http://schemas.microsoft.com/office/drawing/2014/main" id="{F3C2DB83-6E9D-8C9E-E8A5-85855D4BC1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3439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3" name="Graphic 332">
                <a:extLst>
                  <a:ext uri="{FF2B5EF4-FFF2-40B4-BE49-F238E27FC236}">
                    <a16:creationId xmlns:a16="http://schemas.microsoft.com/office/drawing/2014/main" id="{BD54EDAC-48B4-E764-8A27-8520B7311F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0711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4" name="Graphic 333">
                <a:extLst>
                  <a:ext uri="{FF2B5EF4-FFF2-40B4-BE49-F238E27FC236}">
                    <a16:creationId xmlns:a16="http://schemas.microsoft.com/office/drawing/2014/main" id="{402B0843-D677-2ED6-2B6D-0191792728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7982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5" name="Graphic 334">
                <a:extLst>
                  <a:ext uri="{FF2B5EF4-FFF2-40B4-BE49-F238E27FC236}">
                    <a16:creationId xmlns:a16="http://schemas.microsoft.com/office/drawing/2014/main" id="{5B0750D3-712B-CEE1-B498-876B1C76F8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75254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6" name="Graphic 335">
                <a:extLst>
                  <a:ext uri="{FF2B5EF4-FFF2-40B4-BE49-F238E27FC236}">
                    <a16:creationId xmlns:a16="http://schemas.microsoft.com/office/drawing/2014/main" id="{2FBCBE0E-BF7E-65B3-DA5B-B30346F37D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2526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7" name="Graphic 336">
                <a:extLst>
                  <a:ext uri="{FF2B5EF4-FFF2-40B4-BE49-F238E27FC236}">
                    <a16:creationId xmlns:a16="http://schemas.microsoft.com/office/drawing/2014/main" id="{2231598E-7977-78A9-7A37-4E88B50520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9797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8" name="Graphic 337">
                <a:extLst>
                  <a:ext uri="{FF2B5EF4-FFF2-40B4-BE49-F238E27FC236}">
                    <a16:creationId xmlns:a16="http://schemas.microsoft.com/office/drawing/2014/main" id="{EDA5CB6A-A4E0-3BCB-0EE6-D531C3D674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570693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39" name="Graphic 338">
                <a:extLst>
                  <a:ext uri="{FF2B5EF4-FFF2-40B4-BE49-F238E27FC236}">
                    <a16:creationId xmlns:a16="http://schemas.microsoft.com/office/drawing/2014/main" id="{0F27DEE2-410F-D1DA-BDB3-0B3FCA8146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43409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0" name="Graphic 339">
                <a:extLst>
                  <a:ext uri="{FF2B5EF4-FFF2-40B4-BE49-F238E27FC236}">
                    <a16:creationId xmlns:a16="http://schemas.microsoft.com/office/drawing/2014/main" id="{D298AF01-66F3-0CAE-6BBF-2EF7469A07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16125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1" name="Graphic 340">
                <a:extLst>
                  <a:ext uri="{FF2B5EF4-FFF2-40B4-BE49-F238E27FC236}">
                    <a16:creationId xmlns:a16="http://schemas.microsoft.com/office/drawing/2014/main" id="{9358EA47-07BC-FDA2-1D2F-B267D13D66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88841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2" name="Graphic 341">
                <a:extLst>
                  <a:ext uri="{FF2B5EF4-FFF2-40B4-BE49-F238E27FC236}">
                    <a16:creationId xmlns:a16="http://schemas.microsoft.com/office/drawing/2014/main" id="{EE0BE182-77CC-EBAD-097D-6D3A9CE5C9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661557" y="71542"/>
                <a:ext cx="193561" cy="247045"/>
              </a:xfrm>
              <a:prstGeom prst="rect">
                <a:avLst/>
              </a:prstGeom>
            </p:spPr>
          </p:pic>
          <p:pic>
            <p:nvPicPr>
              <p:cNvPr id="343" name="Graphic 342">
                <a:extLst>
                  <a:ext uri="{FF2B5EF4-FFF2-40B4-BE49-F238E27FC236}">
                    <a16:creationId xmlns:a16="http://schemas.microsoft.com/office/drawing/2014/main" id="{0BF3CF89-5124-D5DA-E8F5-CE07A48203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34273" y="71542"/>
                <a:ext cx="193561" cy="247045"/>
              </a:xfrm>
              <a:prstGeom prst="rect">
                <a:avLst/>
              </a:prstGeom>
            </p:spPr>
          </p:pic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6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E7829-D469-47D3-BF94-124C26327572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25F500-B733-472B-8B0B-D5582108E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A449B8-3FB4-4920-9D5C-B6C7C14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2800"/>
            <a:ext cx="7632700" cy="223519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D7714B-09F0-48C1-8D66-B8CA09A224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Insert headshot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541B99-13DF-4540-869D-D553615B9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Company</a:t>
            </a:r>
          </a:p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3235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2800"/>
            <a:ext cx="7632700" cy="223519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A2EC93-25EE-4D38-B805-4FA8549AAD30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D1C91-65E1-48B9-80AA-38C09A8E6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fi-FI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27ADBF5-8D41-4DDC-BEB2-CA34663EC0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Insert headshot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F2512FC-3E40-423D-B908-2D6B3A2153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Company</a:t>
            </a:r>
          </a:p>
          <a:p>
            <a:pPr lvl="0"/>
            <a:r>
              <a:rPr lang="en-US"/>
              <a:t>Email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DBAD31D-9FAE-5787-DE49-7CEA32417D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2800"/>
            <a:ext cx="7632700" cy="223519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AD48AE-903B-4FED-8E44-93CCAFBB347B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FDC9C2-7CA7-4F7D-A01D-FB7308974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fi-FI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E9C39FB-AB4A-41FA-9929-E36B49064C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Insert headshot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C32B7D-20DE-4DFD-AFEB-FE57353F6D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Company</a:t>
            </a:r>
          </a:p>
          <a:p>
            <a:pPr lvl="0"/>
            <a:r>
              <a:rPr lang="en-US"/>
              <a:t>Email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A50471-4E71-36AF-0B0B-1D615BB5D1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2800"/>
            <a:ext cx="7632700" cy="223519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83683B-50A8-42D0-8458-631E4CE6F12F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0AD7FB-16B9-4F76-A6F2-3B80D2F10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fi-FI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8C85B6B-AA4A-45B9-A0DF-C3AF47428F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/>
              <a:t>Insert headshot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6C95BE-6539-4781-9486-42B66C4BC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Company</a:t>
            </a:r>
          </a:p>
          <a:p>
            <a:pPr lvl="0"/>
            <a:r>
              <a:rPr lang="en-US"/>
              <a:t>Email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B10503D-5962-2C50-FBCD-E9D0BAD2CF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F5BAA7-ED74-4088-A904-AEFED9DCB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7296" y="1283368"/>
            <a:ext cx="3314704" cy="5574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38EC8-2576-4EAB-BD7A-5E8320B18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8818B-AB89-4264-9F48-14068B4454FA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297AA5F-5FB8-4168-957A-0844CEBCC3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73D423-2ED3-4AF2-AA27-9BA9E295F1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7296" y="1283368"/>
            <a:ext cx="3314704" cy="5574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994FD7-8A5E-4773-958D-04F7C2260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4795B0-02A7-495C-8B54-7C5EFBD72E4E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9D575BD-86B7-4ECA-9F3E-7A32FDBE83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786DD97-8E1A-48F6-86CA-BD14B959F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8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690826-85FB-4349-B6E0-D320BB77D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7296" y="1283368"/>
            <a:ext cx="3314704" cy="5574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44D2E5A-4637-470D-A55E-02DECB6EC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A31140-877C-4573-9B08-4EAC8F0F2610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6A19338-01E9-493E-B53F-DAC534530B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DC0C4A5-9D57-4337-ACAD-8DAC5D2CE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71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3F4A1-FB52-4C28-8CD2-608309248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7296" y="1283368"/>
            <a:ext cx="3314704" cy="5574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52FCB5-B64D-47FC-8386-05E2B6AFC3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CA5C6D-DAFC-4961-BCEB-256642FECE7B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0EE181-09A1-421A-8A48-C2CD217C4E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8E0B079-F871-45AC-9D49-84C312450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F2FF39-3724-4AD0-8790-689A62853723}"/>
              </a:ext>
            </a:extLst>
          </p:cNvPr>
          <p:cNvSpPr/>
          <p:nvPr userDrawn="1"/>
        </p:nvSpPr>
        <p:spPr>
          <a:xfrm>
            <a:off x="1" y="0"/>
            <a:ext cx="33147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364" name="Graphic 363">
            <a:extLst>
              <a:ext uri="{FF2B5EF4-FFF2-40B4-BE49-F238E27FC236}">
                <a16:creationId xmlns:a16="http://schemas.microsoft.com/office/drawing/2014/main" id="{B5A9F635-8B2C-4A26-A718-4D4182CAC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33507">
            <a:off x="1743172" y="3727081"/>
            <a:ext cx="2851879" cy="2845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D64E7B-8475-4669-87E1-0C2879CD6834}"/>
              </a:ext>
            </a:extLst>
          </p:cNvPr>
          <p:cNvSpPr/>
          <p:nvPr userDrawn="1"/>
        </p:nvSpPr>
        <p:spPr>
          <a:xfrm>
            <a:off x="3314699" y="0"/>
            <a:ext cx="887730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D62CD-112F-459C-8F81-4DC1D65CC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9049" y="961314"/>
            <a:ext cx="633040" cy="384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01</a:t>
            </a:r>
            <a:endParaRPr lang="fi-FI"/>
          </a:p>
        </p:txBody>
      </p:sp>
      <p:sp>
        <p:nvSpPr>
          <p:cNvPr id="350" name="Text Placeholder 349">
            <a:extLst>
              <a:ext uri="{FF2B5EF4-FFF2-40B4-BE49-F238E27FC236}">
                <a16:creationId xmlns:a16="http://schemas.microsoft.com/office/drawing/2014/main" id="{4D784AB7-CED8-4200-8123-5411A045A5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9050" y="1851025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  <a:endParaRPr lang="fi-FI"/>
          </a:p>
        </p:txBody>
      </p:sp>
      <p:sp>
        <p:nvSpPr>
          <p:cNvPr id="351" name="Text Placeholder 349">
            <a:extLst>
              <a:ext uri="{FF2B5EF4-FFF2-40B4-BE49-F238E27FC236}">
                <a16:creationId xmlns:a16="http://schemas.microsoft.com/office/drawing/2014/main" id="{3DC3F35A-31CB-4B22-9BA7-BB0CD49744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23062" y="2741322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  <a:endParaRPr lang="fi-FI"/>
          </a:p>
        </p:txBody>
      </p:sp>
      <p:sp>
        <p:nvSpPr>
          <p:cNvPr id="352" name="Text Placeholder 349">
            <a:extLst>
              <a:ext uri="{FF2B5EF4-FFF2-40B4-BE49-F238E27FC236}">
                <a16:creationId xmlns:a16="http://schemas.microsoft.com/office/drawing/2014/main" id="{639F329E-95CE-49AD-A6B5-2288AF412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3061" y="3630971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  <a:endParaRPr lang="fi-FI"/>
          </a:p>
        </p:txBody>
      </p:sp>
      <p:sp>
        <p:nvSpPr>
          <p:cNvPr id="353" name="Text Placeholder 349">
            <a:extLst>
              <a:ext uri="{FF2B5EF4-FFF2-40B4-BE49-F238E27FC236}">
                <a16:creationId xmlns:a16="http://schemas.microsoft.com/office/drawing/2014/main" id="{E4CFF5C0-06E3-41B6-9666-1358385841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23061" y="4520620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  <a:endParaRPr lang="fi-FI"/>
          </a:p>
        </p:txBody>
      </p:sp>
      <p:sp>
        <p:nvSpPr>
          <p:cNvPr id="354" name="Text Placeholder 349">
            <a:extLst>
              <a:ext uri="{FF2B5EF4-FFF2-40B4-BE49-F238E27FC236}">
                <a16:creationId xmlns:a16="http://schemas.microsoft.com/office/drawing/2014/main" id="{D327A5EE-8ACE-4087-A661-FAB5657E32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3061" y="5410269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06</a:t>
            </a:r>
            <a:endParaRPr lang="fi-FI"/>
          </a:p>
        </p:txBody>
      </p:sp>
      <p:sp>
        <p:nvSpPr>
          <p:cNvPr id="356" name="Text Placeholder 349">
            <a:extLst>
              <a:ext uri="{FF2B5EF4-FFF2-40B4-BE49-F238E27FC236}">
                <a16:creationId xmlns:a16="http://schemas.microsoft.com/office/drawing/2014/main" id="{E1EBE735-B104-4DFD-B66D-C7A220F900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22525" y="1851025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08</a:t>
            </a:r>
            <a:endParaRPr lang="fi-FI"/>
          </a:p>
        </p:txBody>
      </p:sp>
      <p:sp>
        <p:nvSpPr>
          <p:cNvPr id="357" name="Text Placeholder 349">
            <a:extLst>
              <a:ext uri="{FF2B5EF4-FFF2-40B4-BE49-F238E27FC236}">
                <a16:creationId xmlns:a16="http://schemas.microsoft.com/office/drawing/2014/main" id="{0E3A67FF-857D-43BD-BE49-918AA872AB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16537" y="2741322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09</a:t>
            </a:r>
            <a:endParaRPr lang="fi-FI"/>
          </a:p>
        </p:txBody>
      </p:sp>
      <p:sp>
        <p:nvSpPr>
          <p:cNvPr id="358" name="Text Placeholder 349">
            <a:extLst>
              <a:ext uri="{FF2B5EF4-FFF2-40B4-BE49-F238E27FC236}">
                <a16:creationId xmlns:a16="http://schemas.microsoft.com/office/drawing/2014/main" id="{402D9A78-AE80-436C-97C6-80F4ACA914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6536" y="3630971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10</a:t>
            </a:r>
            <a:endParaRPr lang="fi-FI"/>
          </a:p>
        </p:txBody>
      </p:sp>
      <p:sp>
        <p:nvSpPr>
          <p:cNvPr id="359" name="Text Placeholder 349">
            <a:extLst>
              <a:ext uri="{FF2B5EF4-FFF2-40B4-BE49-F238E27FC236}">
                <a16:creationId xmlns:a16="http://schemas.microsoft.com/office/drawing/2014/main" id="{437BA9A4-AEE9-492C-AD54-1F32AF0697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16536" y="4520620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11</a:t>
            </a:r>
            <a:endParaRPr lang="fi-FI"/>
          </a:p>
        </p:txBody>
      </p:sp>
      <p:sp>
        <p:nvSpPr>
          <p:cNvPr id="360" name="Text Placeholder 349">
            <a:extLst>
              <a:ext uri="{FF2B5EF4-FFF2-40B4-BE49-F238E27FC236}">
                <a16:creationId xmlns:a16="http://schemas.microsoft.com/office/drawing/2014/main" id="{CD54CA76-6786-491E-AD81-92312BB3CE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16536" y="5410269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12</a:t>
            </a:r>
            <a:endParaRPr lang="fi-FI"/>
          </a:p>
        </p:txBody>
      </p:sp>
      <p:sp>
        <p:nvSpPr>
          <p:cNvPr id="362" name="Text Placeholder 349">
            <a:extLst>
              <a:ext uri="{FF2B5EF4-FFF2-40B4-BE49-F238E27FC236}">
                <a16:creationId xmlns:a16="http://schemas.microsoft.com/office/drawing/2014/main" id="{2734ACB1-5660-4C69-8950-C77120CE66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22186" y="961314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07</a:t>
            </a:r>
            <a:endParaRPr lang="fi-FI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2B70518-49A2-47E3-AF1D-2849CD2760B4}"/>
              </a:ext>
            </a:extLst>
          </p:cNvPr>
          <p:cNvSpPr/>
          <p:nvPr userDrawn="1"/>
        </p:nvSpPr>
        <p:spPr>
          <a:xfrm>
            <a:off x="-1" y="6867525"/>
            <a:ext cx="4048125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E6873E00-DBA0-40EB-8A78-D38C817415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4E7E006F-9DD6-43DA-8C0B-408028C6181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84225" y="961314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9F45C6B2-6D1E-46C0-82ED-3C6E4414654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84225" y="1851025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AE81EFB1-D174-4A63-B85E-D3924EF194D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84225" y="2740736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69501928-E4A8-406B-8E78-5FD1F4E8B5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84225" y="3630447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53380A8B-7F17-439A-8354-21DFC70E9C2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84225" y="4520158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513C2DAE-4920-4C2B-B86B-B78285C9A83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84225" y="5409869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E1679746-49F9-4DC5-AC35-5BDFDC64D49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682983" y="961314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9A278724-AD09-4886-8AEE-61F17EE191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682983" y="1851025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84AF4F70-4DE3-4DAC-8CD4-CA66986D53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682983" y="2740736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09043932-7646-46BE-876C-2D4402B2B43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682983" y="3630447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69" name="Text Placeholder 4">
            <a:extLst>
              <a:ext uri="{FF2B5EF4-FFF2-40B4-BE49-F238E27FC236}">
                <a16:creationId xmlns:a16="http://schemas.microsoft.com/office/drawing/2014/main" id="{27421D64-8187-4443-9600-C9B9549FCE7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682983" y="4520158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204C7B53-E469-4E88-8D5C-6B2D2FFFA1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682983" y="5409869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insert the topic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51624-EFE5-77AC-2E0F-28E57116DCF3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0A43C1-7D5A-66E1-3C0E-737764CD34F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4" y="559246"/>
            <a:ext cx="3313905" cy="1171575"/>
          </a:xfrm>
        </p:spPr>
        <p:txBody>
          <a:bodyPr anchor="ctr"/>
          <a:lstStyle>
            <a:lvl1pPr marL="0" indent="0" algn="ctr">
              <a:buNone/>
              <a:defRPr sz="4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Contents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54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D2062-FD07-480B-BF40-72C67654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D2406-009D-47EB-AD45-06EFF1B2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40417-2048-73F2-51FE-1211C63312AF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6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7" r:id="rId5"/>
    <p:sldLayoutId id="2147483669" r:id="rId6"/>
    <p:sldLayoutId id="2147483670" r:id="rId7"/>
    <p:sldLayoutId id="2147483668" r:id="rId8"/>
    <p:sldLayoutId id="2147483650" r:id="rId9"/>
    <p:sldLayoutId id="2147483718" r:id="rId10"/>
    <p:sldLayoutId id="2147483676" r:id="rId11"/>
    <p:sldLayoutId id="2147483677" r:id="rId12"/>
    <p:sldLayoutId id="2147483678" r:id="rId13"/>
    <p:sldLayoutId id="2147483679" r:id="rId14"/>
    <p:sldLayoutId id="2147483652" r:id="rId15"/>
    <p:sldLayoutId id="2147483724" r:id="rId16"/>
    <p:sldLayoutId id="2147483680" r:id="rId17"/>
    <p:sldLayoutId id="2147483725" r:id="rId18"/>
    <p:sldLayoutId id="2147483685" r:id="rId19"/>
    <p:sldLayoutId id="2147483726" r:id="rId20"/>
    <p:sldLayoutId id="2147483719" r:id="rId21"/>
    <p:sldLayoutId id="2147483720" r:id="rId22"/>
    <p:sldLayoutId id="2147483731" r:id="rId23"/>
    <p:sldLayoutId id="2147483732" r:id="rId24"/>
    <p:sldLayoutId id="2147483733" r:id="rId25"/>
    <p:sldLayoutId id="2147483686" r:id="rId26"/>
    <p:sldLayoutId id="2147483687" r:id="rId27"/>
    <p:sldLayoutId id="2147483688" r:id="rId28"/>
    <p:sldLayoutId id="2147483689" r:id="rId29"/>
    <p:sldLayoutId id="2147483696" r:id="rId30"/>
    <p:sldLayoutId id="2147483697" r:id="rId31"/>
    <p:sldLayoutId id="2147483698" r:id="rId32"/>
    <p:sldLayoutId id="2147483700" r:id="rId33"/>
    <p:sldLayoutId id="2147483701" r:id="rId34"/>
    <p:sldLayoutId id="2147483710" r:id="rId35"/>
    <p:sldLayoutId id="2147483721" r:id="rId36"/>
    <p:sldLayoutId id="2147483702" r:id="rId37"/>
    <p:sldLayoutId id="2147483703" r:id="rId38"/>
    <p:sldLayoutId id="2147483704" r:id="rId39"/>
    <p:sldLayoutId id="2147483715" r:id="rId40"/>
    <p:sldLayoutId id="2147483723" r:id="rId41"/>
    <p:sldLayoutId id="2147483727" r:id="rId42"/>
    <p:sldLayoutId id="2147483729" r:id="rId43"/>
    <p:sldLayoutId id="2147483728" r:id="rId44"/>
    <p:sldLayoutId id="2147483730" r:id="rId45"/>
    <p:sldLayoutId id="2147483711" r:id="rId46"/>
    <p:sldLayoutId id="2147483712" r:id="rId47"/>
    <p:sldLayoutId id="2147483713" r:id="rId48"/>
    <p:sldLayoutId id="2147483714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CF06D-79D3-9AFE-2E6F-83CEA2939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AP Automation Breakout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05BF3A6-D07D-1160-A9B7-837DD13E5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7"/>
            <a:ext cx="7761874" cy="453317"/>
          </a:xfrm>
        </p:spPr>
        <p:txBody>
          <a:bodyPr/>
          <a:lstStyle/>
          <a:p>
            <a:endParaRPr lang="en-US"/>
          </a:p>
          <a:p>
            <a:r>
              <a:rPr lang="en-US"/>
              <a:t>Olav Maas &amp; Kevin Kamau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0FBC5E-2852-ED68-BCA9-FEC6E27B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4" y="365125"/>
            <a:ext cx="7342293" cy="1319212"/>
          </a:xfrm>
        </p:spPr>
        <p:txBody>
          <a:bodyPr/>
          <a:lstStyle/>
          <a:p>
            <a:r>
              <a:rPr lang="en-US"/>
              <a:t>AP Workload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F0433A-9FFD-5FB7-573F-5294821FE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94" y="1910082"/>
            <a:ext cx="4318764" cy="344344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1600"/>
              <a:t>Flexible distribution of invoice workload among the AP teams to get dedicated backlog queues </a:t>
            </a:r>
          </a:p>
          <a:p>
            <a:pPr>
              <a:spcBef>
                <a:spcPts val="1200"/>
              </a:spcBef>
            </a:pPr>
            <a:r>
              <a:rPr lang="en-GB" sz="1600"/>
              <a:t>Real-time info to AP managers on how the backlog is progressing and if action is needed for redistribution</a:t>
            </a:r>
          </a:p>
          <a:p>
            <a:pPr>
              <a:spcBef>
                <a:spcPts val="1200"/>
              </a:spcBef>
            </a:pPr>
            <a:r>
              <a:rPr lang="en-GB" sz="1600"/>
              <a:t>Pending time provides real-time insights to the AP clerks on which invoice documents should be prioritized to meet KPIs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9EB70-CBAD-4345-B453-7A247C5C232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6694" y="1070982"/>
            <a:ext cx="7797222" cy="336550"/>
          </a:xfrm>
        </p:spPr>
        <p:txBody>
          <a:bodyPr/>
          <a:lstStyle/>
          <a:p>
            <a:pPr marL="0" indent="0">
              <a:buNone/>
            </a:pPr>
            <a:r>
              <a:rPr lang="en-GB" sz="1600" b="1">
                <a:solidFill>
                  <a:schemeClr val="accent4"/>
                </a:solidFill>
              </a:rPr>
              <a:t>Distribute workload flexibly and prioritize the right documents to meet SLAs</a:t>
            </a:r>
          </a:p>
          <a:p>
            <a:endParaRPr lang="en-US"/>
          </a:p>
        </p:txBody>
      </p:sp>
      <p:pic>
        <p:nvPicPr>
          <p:cNvPr id="8" name="Picture 7" descr="Graphical user interface, application, Excel&#10;&#10;Description automatically generated">
            <a:extLst>
              <a:ext uri="{FF2B5EF4-FFF2-40B4-BE49-F238E27FC236}">
                <a16:creationId xmlns:a16="http://schemas.microsoft.com/office/drawing/2014/main" id="{43E9DC54-EA74-C820-F706-EF66D127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916" y="1797525"/>
            <a:ext cx="6290897" cy="3544168"/>
          </a:xfrm>
          <a:prstGeom prst="rect">
            <a:avLst/>
          </a:prstGeom>
        </p:spPr>
      </p:pic>
      <p:pic>
        <p:nvPicPr>
          <p:cNvPr id="2" name="Picture 1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34CB74AE-8D81-B39B-34DB-EB26D2A78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96" y="1684337"/>
            <a:ext cx="6524517" cy="52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0FBC5E-2852-ED68-BCA9-FEC6E27B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365125"/>
            <a:ext cx="9539912" cy="1319212"/>
          </a:xfrm>
        </p:spPr>
        <p:txBody>
          <a:bodyPr/>
          <a:lstStyle/>
          <a:p>
            <a:r>
              <a:rPr lang="en-US"/>
              <a:t>AP Team Performance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F0433A-9FFD-5FB7-573F-5294821FE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36" y="1713397"/>
            <a:ext cx="4562679" cy="438946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200"/>
              </a:spcBef>
            </a:pPr>
            <a:r>
              <a:rPr lang="en-GB" sz="1600" b="1"/>
              <a:t>Monitor </a:t>
            </a:r>
            <a:r>
              <a:rPr lang="en-GB" sz="1600" b="1">
                <a:ea typeface="+mn-lt"/>
                <a:cs typeface="+mn-lt"/>
              </a:rPr>
              <a:t>team's performance and productivity</a:t>
            </a:r>
            <a:r>
              <a:rPr lang="en-GB" sz="1600"/>
              <a:t> &amp; </a:t>
            </a:r>
            <a:r>
              <a:rPr lang="en-GB" sz="1600">
                <a:ea typeface="+mn-lt"/>
                <a:cs typeface="+mn-lt"/>
              </a:rPr>
              <a:t>continuously improve and optimize the efficiency of your AP team by finding factors that affect the efficient processing of invoices</a:t>
            </a:r>
          </a:p>
          <a:p>
            <a:pPr>
              <a:spcBef>
                <a:spcPts val="1200"/>
              </a:spcBef>
            </a:pPr>
            <a:r>
              <a:rPr lang="en-GB" sz="1600"/>
              <a:t>Provides answers to the following primary questions:</a:t>
            </a:r>
            <a:endParaRPr lang="en-GB" sz="1600">
              <a:ea typeface="+mn-lt"/>
              <a:cs typeface="+mn-lt"/>
            </a:endParaRPr>
          </a:p>
          <a:p>
            <a:pPr lvl="1">
              <a:spcBef>
                <a:spcPts val="1200"/>
              </a:spcBef>
            </a:pPr>
            <a:r>
              <a:rPr lang="en-GB" sz="1600">
                <a:ea typeface="+mn-lt"/>
                <a:cs typeface="+mn-lt"/>
              </a:rPr>
              <a:t>What is my team's workload and output?</a:t>
            </a:r>
            <a:endParaRPr lang="en-GB">
              <a:ea typeface="+mn-lt"/>
              <a:cs typeface="+mn-lt"/>
            </a:endParaRPr>
          </a:p>
          <a:p>
            <a:pPr lvl="1">
              <a:spcBef>
                <a:spcPts val="1200"/>
              </a:spcBef>
            </a:pPr>
            <a:r>
              <a:rPr lang="en-GB" sz="1600">
                <a:ea typeface="+mn-lt"/>
                <a:cs typeface="+mn-lt"/>
              </a:rPr>
              <a:t>What has my AP team done?</a:t>
            </a:r>
            <a:endParaRPr lang="en-GB">
              <a:ea typeface="Inter"/>
              <a:cs typeface="Inter"/>
            </a:endParaRPr>
          </a:p>
          <a:p>
            <a:pPr lvl="1">
              <a:spcBef>
                <a:spcPts val="1200"/>
              </a:spcBef>
            </a:pPr>
            <a:r>
              <a:rPr lang="en-GB" sz="1600"/>
              <a:t>How long does it take to process invoices and where do the bottlenecks lie?</a:t>
            </a:r>
            <a:endParaRPr lang="en-GB" sz="1600">
              <a:ea typeface="Inter"/>
              <a:cs typeface="Inter"/>
            </a:endParaRPr>
          </a:p>
          <a:p>
            <a:pPr>
              <a:spcBef>
                <a:spcPts val="1200"/>
              </a:spcBef>
            </a:pPr>
            <a:endParaRPr lang="en-GB" sz="1600">
              <a:ea typeface="+mn-lt"/>
              <a:cs typeface="+mn-lt"/>
            </a:endParaRPr>
          </a:p>
          <a:p>
            <a:endParaRPr lang="en-US">
              <a:ea typeface="Inter"/>
              <a:cs typeface="Inter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9EB70-CBAD-4345-B453-7A247C5C232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9768" y="992981"/>
            <a:ext cx="6705600" cy="336550"/>
          </a:xfrm>
        </p:spPr>
        <p:txBody>
          <a:bodyPr/>
          <a:lstStyle/>
          <a:p>
            <a:pPr marL="0" indent="0">
              <a:buNone/>
            </a:pPr>
            <a:r>
              <a:rPr lang="en-GB" sz="1600" b="1">
                <a:solidFill>
                  <a:schemeClr val="accent4"/>
                </a:solidFill>
              </a:rPr>
              <a:t>Analyze and optimize the efficiency of your team performance with the new Basware Insights dashboard</a:t>
            </a:r>
          </a:p>
          <a:p>
            <a:endParaRPr lang="en-US"/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2D7481AE-8D09-B8EB-149F-2BA81B228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96" y="1684337"/>
            <a:ext cx="6524517" cy="5173663"/>
          </a:xfrm>
          <a:prstGeom prst="rect">
            <a:avLst/>
          </a:prstGeom>
        </p:spPr>
      </p:pic>
      <p:pic>
        <p:nvPicPr>
          <p:cNvPr id="2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4605F7-D271-2B5F-AD12-61A7E119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025" y="1810590"/>
            <a:ext cx="6219824" cy="35543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E06AC3-6C7A-16B4-910B-1E6C97E193A9}"/>
              </a:ext>
            </a:extLst>
          </p:cNvPr>
          <p:cNvSpPr/>
          <p:nvPr/>
        </p:nvSpPr>
        <p:spPr>
          <a:xfrm>
            <a:off x="8521959" y="3072882"/>
            <a:ext cx="3110204" cy="12938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02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0FBC5E-2852-ED68-BCA9-FEC6E27B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365125"/>
            <a:ext cx="9539912" cy="1319212"/>
          </a:xfrm>
        </p:spPr>
        <p:txBody>
          <a:bodyPr/>
          <a:lstStyle/>
          <a:p>
            <a:r>
              <a:rPr lang="en-US"/>
              <a:t>AP Team Performance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F0433A-9FFD-5FB7-573F-5294821FE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768" y="2056183"/>
            <a:ext cx="4070555" cy="36115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200"/>
              </a:spcBef>
            </a:pPr>
            <a:r>
              <a:rPr lang="en-GB" sz="1600"/>
              <a:t>Answers the following questions</a:t>
            </a:r>
            <a:endParaRPr lang="en-US"/>
          </a:p>
          <a:p>
            <a:pPr lvl="1">
              <a:spcBef>
                <a:spcPts val="1200"/>
              </a:spcBef>
            </a:pPr>
            <a:r>
              <a:rPr lang="en-GB" sz="1600">
                <a:ea typeface="Inter"/>
                <a:cs typeface="Inter"/>
              </a:rPr>
              <a:t>Who has done what?</a:t>
            </a:r>
            <a:endParaRPr lang="en-GB" sz="1600"/>
          </a:p>
          <a:p>
            <a:pPr lvl="1">
              <a:spcBef>
                <a:spcPts val="1200"/>
              </a:spcBef>
            </a:pPr>
            <a:r>
              <a:rPr lang="en-GB" sz="1600"/>
              <a:t>How long does it take to process invoices and where do are the bottlenecks?</a:t>
            </a:r>
            <a:endParaRPr lang="en-GB" sz="1600">
              <a:ea typeface="Inter"/>
              <a:cs typeface="Inter"/>
            </a:endParaRPr>
          </a:p>
          <a:p>
            <a:pPr lvl="1">
              <a:spcBef>
                <a:spcPts val="1200"/>
              </a:spcBef>
            </a:pPr>
            <a:r>
              <a:rPr lang="en-GB" sz="1600">
                <a:ea typeface="Inter"/>
                <a:cs typeface="Inter"/>
              </a:rPr>
              <a:t>What has been done?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9EB70-CBAD-4345-B453-7A247C5C232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9768" y="992981"/>
            <a:ext cx="6705600" cy="3365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600" b="1">
                <a:solidFill>
                  <a:schemeClr val="accent4"/>
                </a:solidFill>
              </a:rPr>
              <a:t>Dive deeper into each team's and AP clerk's workload</a:t>
            </a:r>
            <a:endParaRPr lang="en-US">
              <a:solidFill>
                <a:schemeClr val="accent4"/>
              </a:solidFill>
            </a:endParaRPr>
          </a:p>
          <a:p>
            <a:endParaRPr lang="en-US"/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2D7481AE-8D09-B8EB-149F-2BA81B228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96" y="1684337"/>
            <a:ext cx="6524517" cy="5173663"/>
          </a:xfrm>
          <a:prstGeom prst="rect">
            <a:avLst/>
          </a:prstGeom>
        </p:spPr>
      </p:pic>
      <p:pic>
        <p:nvPicPr>
          <p:cNvPr id="2" name="Picture 6" descr="Chart&#10;&#10;Description automatically generated">
            <a:extLst>
              <a:ext uri="{FF2B5EF4-FFF2-40B4-BE49-F238E27FC236}">
                <a16:creationId xmlns:a16="http://schemas.microsoft.com/office/drawing/2014/main" id="{7520453C-10D7-1ED2-96B3-46F97E2FD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025" y="1810590"/>
            <a:ext cx="6227762" cy="35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4D7E9-0643-400D-8163-C6DF4C88E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Thank you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3ADC0-2CD4-4D64-A757-FDEF705AE5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8052C-6954-49B3-BD11-91CDA6C028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56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asware - Now it all just happens">
      <a:dk1>
        <a:srgbClr val="120A48"/>
      </a:dk1>
      <a:lt1>
        <a:sysClr val="window" lastClr="FFFFFF"/>
      </a:lt1>
      <a:dk2>
        <a:srgbClr val="333333"/>
      </a:dk2>
      <a:lt2>
        <a:srgbClr val="EAEFFF"/>
      </a:lt2>
      <a:accent1>
        <a:srgbClr val="04D3AA"/>
      </a:accent1>
      <a:accent2>
        <a:srgbClr val="549CFF"/>
      </a:accent2>
      <a:accent3>
        <a:srgbClr val="FA6496"/>
      </a:accent3>
      <a:accent4>
        <a:srgbClr val="6404DA"/>
      </a:accent4>
      <a:accent5>
        <a:srgbClr val="120A48"/>
      </a:accent5>
      <a:accent6>
        <a:srgbClr val="EAEFFF"/>
      </a:accent6>
      <a:hlink>
        <a:srgbClr val="549CFF"/>
      </a:hlink>
      <a:folHlink>
        <a:srgbClr val="6404DA"/>
      </a:folHlink>
    </a:clrScheme>
    <a:fontScheme name="Inter">
      <a:majorFont>
        <a:latin typeface="Inter Extra 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ware Presentation Template.pptx" id="{8B9DF28E-3860-47AB-928E-053B0C4E15C1}" vid="{FBCD8AF6-C6B1-4054-A4B7-3E2552042D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B8B9DD501F744992CF642693F002EB" ma:contentTypeVersion="17" ma:contentTypeDescription="Create a new document." ma:contentTypeScope="" ma:versionID="2bfa31d6d2ec3a0dc3854fd4be206065">
  <xsd:schema xmlns:xsd="http://www.w3.org/2001/XMLSchema" xmlns:xs="http://www.w3.org/2001/XMLSchema" xmlns:p="http://schemas.microsoft.com/office/2006/metadata/properties" xmlns:ns2="e1a37124-4803-42fa-adb4-82919dbb830e" xmlns:ns3="6eda3226-0021-4896-9b2f-8dea6560b308" xmlns:ns4="3e258f14-2a69-401c-90cf-aa142bca5179" targetNamespace="http://schemas.microsoft.com/office/2006/metadata/properties" ma:root="true" ma:fieldsID="2e3c3d10f4e21ba80377df59da45946f" ns2:_="" ns3:_="" ns4:_="">
    <xsd:import namespace="e1a37124-4803-42fa-adb4-82919dbb830e"/>
    <xsd:import namespace="6eda3226-0021-4896-9b2f-8dea6560b308"/>
    <xsd:import namespace="3e258f14-2a69-401c-90cf-aa142bca51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37124-4803-42fa-adb4-82919dbb83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7b19439-60cf-4e0a-9723-6b74af8c3c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da3226-0021-4896-9b2f-8dea6560b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58f14-2a69-401c-90cf-aa142bca517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a650ac59-3dd0-493d-8748-553a9c78b2a4}" ma:internalName="TaxCatchAll" ma:showField="CatchAllData" ma:web="6eda3226-0021-4896-9b2f-8dea6560b3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a37124-4803-42fa-adb4-82919dbb830e">
      <Terms xmlns="http://schemas.microsoft.com/office/infopath/2007/PartnerControls"/>
    </lcf76f155ced4ddcb4097134ff3c332f>
    <TaxCatchAll xmlns="3e258f14-2a69-401c-90cf-aa142bca5179" xsi:nil="true"/>
  </documentManagement>
</p:properties>
</file>

<file path=customXml/itemProps1.xml><?xml version="1.0" encoding="utf-8"?>
<ds:datastoreItem xmlns:ds="http://schemas.openxmlformats.org/officeDocument/2006/customXml" ds:itemID="{B145A97A-52E4-49CA-8C35-4FB0FA9B379E}"/>
</file>

<file path=customXml/itemProps2.xml><?xml version="1.0" encoding="utf-8"?>
<ds:datastoreItem xmlns:ds="http://schemas.openxmlformats.org/officeDocument/2006/customXml" ds:itemID="{F97D4AC3-2DF5-48B7-A173-60865BEE850E}"/>
</file>

<file path=customXml/itemProps3.xml><?xml version="1.0" encoding="utf-8"?>
<ds:datastoreItem xmlns:ds="http://schemas.openxmlformats.org/officeDocument/2006/customXml" ds:itemID="{36C40BCC-02E4-47D5-A611-E47910012876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Application>Microsoft Office PowerPoint</Application>
  <PresentationFormat>Widescreen</PresentationFormat>
  <Slides>5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AP Automation Breakout </vt:lpstr>
      <vt:lpstr>AP Workload Management</vt:lpstr>
      <vt:lpstr>AP Team Performance</vt:lpstr>
      <vt:lpstr>AP Team Performance</vt:lpstr>
      <vt:lpstr>Thank you</vt:lpstr>
    </vt:vector>
  </TitlesOfParts>
  <Company>Basware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Automation Breakout </dc:title>
  <dc:creator>Sanna Eklund</dc:creator>
  <cp:revision>3</cp:revision>
  <dcterms:created xsi:type="dcterms:W3CDTF">2023-04-24T05:51:50Z</dcterms:created>
  <dcterms:modified xsi:type="dcterms:W3CDTF">2023-04-26T18:06:21Z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0x01010065B8B9DD501F744992CF642693F002EB</vt:lpwstr>
  </property>
</Properties>
</file>